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58" r:id="rId2"/>
    <p:sldId id="274" r:id="rId3"/>
    <p:sldId id="267" r:id="rId4"/>
    <p:sldId id="264" r:id="rId5"/>
    <p:sldId id="278" r:id="rId6"/>
    <p:sldId id="260" r:id="rId7"/>
    <p:sldId id="259" r:id="rId8"/>
    <p:sldId id="262" r:id="rId9"/>
    <p:sldId id="270" r:id="rId10"/>
    <p:sldId id="257" r:id="rId11"/>
    <p:sldId id="279" r:id="rId12"/>
    <p:sldId id="287" r:id="rId13"/>
    <p:sldId id="285" r:id="rId14"/>
    <p:sldId id="286" r:id="rId15"/>
    <p:sldId id="288" r:id="rId16"/>
    <p:sldId id="291" r:id="rId17"/>
    <p:sldId id="292" r:id="rId18"/>
    <p:sldId id="298" r:id="rId19"/>
    <p:sldId id="299" r:id="rId20"/>
    <p:sldId id="293" r:id="rId21"/>
    <p:sldId id="300" r:id="rId22"/>
    <p:sldId id="271" r:id="rId23"/>
    <p:sldId id="263" r:id="rId24"/>
    <p:sldId id="273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7AF"/>
    <a:srgbClr val="00308B"/>
    <a:srgbClr val="1C4195"/>
    <a:srgbClr val="6977AF"/>
    <a:srgbClr val="FFDF00"/>
    <a:srgbClr val="FFEA2A"/>
    <a:srgbClr val="FFEE16"/>
    <a:srgbClr val="00318B"/>
    <a:srgbClr val="FFFEFB"/>
    <a:srgbClr val="F6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/>
    <p:restoredTop sz="70841" autoAdjust="0"/>
  </p:normalViewPr>
  <p:slideViewPr>
    <p:cSldViewPr snapToGrid="0" snapToObjects="1">
      <p:cViewPr varScale="1">
        <p:scale>
          <a:sx n="67" d="100"/>
          <a:sy n="67" d="100"/>
        </p:scale>
        <p:origin x="19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b186\Box%20Sync\Home%20Folder%20rb186\_Current%20Work\SF_connection_Hi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Suspicious</a:t>
            </a:r>
            <a:r>
              <a:rPr lang="en-US" sz="1800" baseline="0"/>
              <a:t> Connections Blocked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sourcefire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m/d/yy</c:formatCode>
                <c:ptCount val="9"/>
                <c:pt idx="0">
                  <c:v>42855</c:v>
                </c:pt>
                <c:pt idx="1">
                  <c:v>42856</c:v>
                </c:pt>
                <c:pt idx="2">
                  <c:v>42857</c:v>
                </c:pt>
                <c:pt idx="3">
                  <c:v>42858</c:v>
                </c:pt>
                <c:pt idx="4">
                  <c:v>42859</c:v>
                </c:pt>
                <c:pt idx="5">
                  <c:v>42860</c:v>
                </c:pt>
                <c:pt idx="6">
                  <c:v>42861</c:v>
                </c:pt>
                <c:pt idx="7">
                  <c:v>42862</c:v>
                </c:pt>
                <c:pt idx="8">
                  <c:v>42863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754850</c:v>
                </c:pt>
                <c:pt idx="1">
                  <c:v>655273</c:v>
                </c:pt>
                <c:pt idx="2">
                  <c:v>714544</c:v>
                </c:pt>
                <c:pt idx="3">
                  <c:v>936841</c:v>
                </c:pt>
                <c:pt idx="4">
                  <c:v>1278678</c:v>
                </c:pt>
                <c:pt idx="5">
                  <c:v>1385396</c:v>
                </c:pt>
                <c:pt idx="6">
                  <c:v>649098</c:v>
                </c:pt>
                <c:pt idx="7">
                  <c:v>861036</c:v>
                </c:pt>
                <c:pt idx="8">
                  <c:v>620740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D-0541-9C67-BF6CB9F7E4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badactors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m/d/yy</c:formatCode>
                <c:ptCount val="9"/>
                <c:pt idx="0">
                  <c:v>42855</c:v>
                </c:pt>
                <c:pt idx="1">
                  <c:v>42856</c:v>
                </c:pt>
                <c:pt idx="2">
                  <c:v>42857</c:v>
                </c:pt>
                <c:pt idx="3">
                  <c:v>42858</c:v>
                </c:pt>
                <c:pt idx="4">
                  <c:v>42859</c:v>
                </c:pt>
                <c:pt idx="5">
                  <c:v>42860</c:v>
                </c:pt>
                <c:pt idx="6">
                  <c:v>42861</c:v>
                </c:pt>
                <c:pt idx="7">
                  <c:v>42862</c:v>
                </c:pt>
                <c:pt idx="8">
                  <c:v>42863</c:v>
                </c:pt>
              </c:numCache>
            </c:numRef>
          </c:cat>
          <c:val>
            <c:numRef>
              <c:f>Sheet1!$C$2:$C$10</c:f>
              <c:numCache>
                <c:formatCode>#,##0</c:formatCode>
                <c:ptCount val="9"/>
                <c:pt idx="0">
                  <c:v>59444345</c:v>
                </c:pt>
                <c:pt idx="1">
                  <c:v>57191897</c:v>
                </c:pt>
                <c:pt idx="2">
                  <c:v>49001709</c:v>
                </c:pt>
                <c:pt idx="3">
                  <c:v>50153752</c:v>
                </c:pt>
                <c:pt idx="4">
                  <c:v>42917960</c:v>
                </c:pt>
                <c:pt idx="5">
                  <c:v>36590645</c:v>
                </c:pt>
                <c:pt idx="6">
                  <c:v>40236001</c:v>
                </c:pt>
                <c:pt idx="7">
                  <c:v>32424812</c:v>
                </c:pt>
                <c:pt idx="8">
                  <c:v>31855676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D-0541-9C67-BF6CB9F7E4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threat intel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m/d/yy</c:formatCode>
                <c:ptCount val="9"/>
                <c:pt idx="0">
                  <c:v>42855</c:v>
                </c:pt>
                <c:pt idx="1">
                  <c:v>42856</c:v>
                </c:pt>
                <c:pt idx="2">
                  <c:v>42857</c:v>
                </c:pt>
                <c:pt idx="3">
                  <c:v>42858</c:v>
                </c:pt>
                <c:pt idx="4">
                  <c:v>42859</c:v>
                </c:pt>
                <c:pt idx="5">
                  <c:v>42860</c:v>
                </c:pt>
                <c:pt idx="6">
                  <c:v>42861</c:v>
                </c:pt>
                <c:pt idx="7">
                  <c:v>42862</c:v>
                </c:pt>
                <c:pt idx="8">
                  <c:v>42863</c:v>
                </c:pt>
              </c:numCache>
            </c:numRef>
          </c:cat>
          <c:val>
            <c:numRef>
              <c:f>Sheet1!$D$2:$D$10</c:f>
              <c:numCache>
                <c:formatCode>#,##0</c:formatCode>
                <c:ptCount val="9"/>
                <c:pt idx="0">
                  <c:v>1225679658</c:v>
                </c:pt>
                <c:pt idx="1">
                  <c:v>1010965697</c:v>
                </c:pt>
                <c:pt idx="2">
                  <c:v>702611420</c:v>
                </c:pt>
                <c:pt idx="3">
                  <c:v>768956039</c:v>
                </c:pt>
                <c:pt idx="4">
                  <c:v>1497540744</c:v>
                </c:pt>
                <c:pt idx="5">
                  <c:v>1556749737</c:v>
                </c:pt>
                <c:pt idx="6">
                  <c:v>1189223657</c:v>
                </c:pt>
                <c:pt idx="7">
                  <c:v>1397022348</c:v>
                </c:pt>
                <c:pt idx="8">
                  <c:v>1696428130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6D-0541-9C67-BF6CB9F7E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1089176864"/>
        <c:axId val="-1089176336"/>
      </c:barChart>
      <c:dateAx>
        <c:axId val="-1089176864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9176336"/>
        <c:crosses val="autoZero"/>
        <c:auto val="1"/>
        <c:lblOffset val="100"/>
        <c:baseTimeUnit val="days"/>
      </c:dateAx>
      <c:valAx>
        <c:axId val="-108917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917686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5942719949023699E-2"/>
                <c:y val="0.3833493975903610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y.kneifel@duke.edu" TargetMode="External"/><Relationship Id="rId2" Type="http://schemas.openxmlformats.org/officeDocument/2006/relationships/hyperlink" Target="mailto:Richard.biever@duke.edu" TargetMode="External"/><Relationship Id="rId1" Type="http://schemas.openxmlformats.org/officeDocument/2006/relationships/hyperlink" Target="mailto:stingar@duke.edu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y.kneifel@duke.edu" TargetMode="External"/><Relationship Id="rId2" Type="http://schemas.openxmlformats.org/officeDocument/2006/relationships/hyperlink" Target="mailto:Richard.biever@duke.edu" TargetMode="External"/><Relationship Id="rId1" Type="http://schemas.openxmlformats.org/officeDocument/2006/relationships/hyperlink" Target="mailto:stingar@duke.edu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C4E38-D042-014B-AAB3-3BFFD44B8D91}" type="doc">
      <dgm:prSet loTypeId="urn:microsoft.com/office/officeart/2008/layout/Bend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25B45-BA28-AB4F-A7E2-9944D991AFF4}">
      <dgm:prSet/>
      <dgm:spPr/>
      <dgm:t>
        <a:bodyPr/>
        <a:lstStyle/>
        <a:p>
          <a:pPr rtl="0"/>
          <a:r>
            <a:rPr lang="en-US" dirty="0"/>
            <a:t>Threat Intelligence in Higher Ed</a:t>
          </a:r>
        </a:p>
      </dgm:t>
    </dgm:pt>
    <dgm:pt modelId="{E98D1CEA-2ED7-D947-A118-D4EAE38C10F3}" type="parTrans" cxnId="{5E61ADEF-01D7-DB42-B791-A9DD7878A688}">
      <dgm:prSet/>
      <dgm:spPr/>
      <dgm:t>
        <a:bodyPr/>
        <a:lstStyle/>
        <a:p>
          <a:endParaRPr lang="en-US"/>
        </a:p>
      </dgm:t>
    </dgm:pt>
    <dgm:pt modelId="{AB0F5ECD-8DAA-E243-A79C-6BB5084B551C}" type="sibTrans" cxnId="{5E61ADEF-01D7-DB42-B791-A9DD7878A688}">
      <dgm:prSet/>
      <dgm:spPr/>
      <dgm:t>
        <a:bodyPr/>
        <a:lstStyle/>
        <a:p>
          <a:endParaRPr lang="en-US"/>
        </a:p>
      </dgm:t>
    </dgm:pt>
    <dgm:pt modelId="{EEADBD8C-B2A0-1F48-AF33-4F071D128439}">
      <dgm:prSet/>
      <dgm:spPr/>
      <dgm:t>
        <a:bodyPr/>
        <a:lstStyle/>
        <a:p>
          <a:pPr rtl="0"/>
          <a:r>
            <a:rPr lang="en-US"/>
            <a:t>Duke’s Journey</a:t>
          </a:r>
        </a:p>
      </dgm:t>
    </dgm:pt>
    <dgm:pt modelId="{E19FC0FE-D9C1-1546-85D1-99A526B75EB3}" type="parTrans" cxnId="{CF189567-A647-684F-AC7A-C6653E69FA4A}">
      <dgm:prSet/>
      <dgm:spPr/>
      <dgm:t>
        <a:bodyPr/>
        <a:lstStyle/>
        <a:p>
          <a:endParaRPr lang="en-US"/>
        </a:p>
      </dgm:t>
    </dgm:pt>
    <dgm:pt modelId="{AFE1C29F-D981-0140-8E4E-D3C42ECD24FF}" type="sibTrans" cxnId="{CF189567-A647-684F-AC7A-C6653E69FA4A}">
      <dgm:prSet/>
      <dgm:spPr/>
      <dgm:t>
        <a:bodyPr/>
        <a:lstStyle/>
        <a:p>
          <a:endParaRPr lang="en-US"/>
        </a:p>
      </dgm:t>
    </dgm:pt>
    <dgm:pt modelId="{EDAA3AE4-D59E-D549-A431-AD81B31E95A4}">
      <dgm:prSet/>
      <dgm:spPr/>
      <dgm:t>
        <a:bodyPr/>
        <a:lstStyle/>
        <a:p>
          <a:pPr rtl="0"/>
          <a:r>
            <a:rPr lang="en-US"/>
            <a:t>STINGAR</a:t>
          </a:r>
        </a:p>
      </dgm:t>
    </dgm:pt>
    <dgm:pt modelId="{5CDE3956-4E40-F949-B52C-3CBEE6F910FC}" type="parTrans" cxnId="{8D05F704-7D2B-9349-8413-6A83B08D8931}">
      <dgm:prSet/>
      <dgm:spPr/>
      <dgm:t>
        <a:bodyPr/>
        <a:lstStyle/>
        <a:p>
          <a:endParaRPr lang="en-US"/>
        </a:p>
      </dgm:t>
    </dgm:pt>
    <dgm:pt modelId="{0EA21B2A-5E42-C447-B9CB-B0D0E866D95B}" type="sibTrans" cxnId="{8D05F704-7D2B-9349-8413-6A83B08D8931}">
      <dgm:prSet/>
      <dgm:spPr/>
      <dgm:t>
        <a:bodyPr/>
        <a:lstStyle/>
        <a:p>
          <a:endParaRPr lang="en-US"/>
        </a:p>
      </dgm:t>
    </dgm:pt>
    <dgm:pt modelId="{BB4AEBD9-4758-D94E-967B-2EF4DFEE6867}" type="pres">
      <dgm:prSet presAssocID="{1C8C4E38-D042-014B-AAB3-3BFFD44B8D91}" presName="Name0" presStyleCnt="0">
        <dgm:presLayoutVars>
          <dgm:dir/>
          <dgm:resizeHandles/>
        </dgm:presLayoutVars>
      </dgm:prSet>
      <dgm:spPr/>
    </dgm:pt>
    <dgm:pt modelId="{78BD88EC-AEA5-A042-B58E-354902880A27}" type="pres">
      <dgm:prSet presAssocID="{46925B45-BA28-AB4F-A7E2-9944D991AFF4}" presName="composite" presStyleCnt="0"/>
      <dgm:spPr/>
    </dgm:pt>
    <dgm:pt modelId="{AF38238F-2D4E-3B46-9407-CF758A462F64}" type="pres">
      <dgm:prSet presAssocID="{46925B45-BA28-AB4F-A7E2-9944D991AFF4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AE2B0C8F-A314-E744-8BAF-AB030EA58609}" type="pres">
      <dgm:prSet presAssocID="{46925B45-BA28-AB4F-A7E2-9944D991AFF4}" presName="rect2" presStyleLbl="node1" presStyleIdx="0" presStyleCnt="3">
        <dgm:presLayoutVars>
          <dgm:bulletEnabled val="1"/>
        </dgm:presLayoutVars>
      </dgm:prSet>
      <dgm:spPr/>
    </dgm:pt>
    <dgm:pt modelId="{3CB9CDB2-82C8-0E4A-A336-93483F50D3DA}" type="pres">
      <dgm:prSet presAssocID="{AB0F5ECD-8DAA-E243-A79C-6BB5084B551C}" presName="sibTrans" presStyleCnt="0"/>
      <dgm:spPr/>
    </dgm:pt>
    <dgm:pt modelId="{E894B666-0CBB-DA41-AB67-FC7AD3582977}" type="pres">
      <dgm:prSet presAssocID="{EEADBD8C-B2A0-1F48-AF33-4F071D128439}" presName="composite" presStyleCnt="0"/>
      <dgm:spPr/>
    </dgm:pt>
    <dgm:pt modelId="{2A072A43-052E-3F49-AFF9-31D0F4E535AB}" type="pres">
      <dgm:prSet presAssocID="{EEADBD8C-B2A0-1F48-AF33-4F071D128439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6A597CE-BDBF-7F46-9CF5-BEF34EBCD6C6}" type="pres">
      <dgm:prSet presAssocID="{EEADBD8C-B2A0-1F48-AF33-4F071D128439}" presName="rect2" presStyleLbl="node1" presStyleIdx="1" presStyleCnt="3">
        <dgm:presLayoutVars>
          <dgm:bulletEnabled val="1"/>
        </dgm:presLayoutVars>
      </dgm:prSet>
      <dgm:spPr/>
    </dgm:pt>
    <dgm:pt modelId="{B426ED81-DCDB-B646-8DA3-A149511C57F1}" type="pres">
      <dgm:prSet presAssocID="{AFE1C29F-D981-0140-8E4E-D3C42ECD24FF}" presName="sibTrans" presStyleCnt="0"/>
      <dgm:spPr/>
    </dgm:pt>
    <dgm:pt modelId="{8DD5225A-E929-564B-AAE9-57AB54E4D100}" type="pres">
      <dgm:prSet presAssocID="{EDAA3AE4-D59E-D549-A431-AD81B31E95A4}" presName="composite" presStyleCnt="0"/>
      <dgm:spPr/>
    </dgm:pt>
    <dgm:pt modelId="{DD3E6CE8-00A9-9049-91C8-E078A36457C2}" type="pres">
      <dgm:prSet presAssocID="{EDAA3AE4-D59E-D549-A431-AD81B31E95A4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AF6B924-E685-B64E-82EB-EAED398D7864}" type="pres">
      <dgm:prSet presAssocID="{EDAA3AE4-D59E-D549-A431-AD81B31E95A4}" presName="rect2" presStyleLbl="node1" presStyleIdx="2" presStyleCnt="3">
        <dgm:presLayoutVars>
          <dgm:bulletEnabled val="1"/>
        </dgm:presLayoutVars>
      </dgm:prSet>
      <dgm:spPr/>
    </dgm:pt>
  </dgm:ptLst>
  <dgm:cxnLst>
    <dgm:cxn modelId="{8D05F704-7D2B-9349-8413-6A83B08D8931}" srcId="{1C8C4E38-D042-014B-AAB3-3BFFD44B8D91}" destId="{EDAA3AE4-D59E-D549-A431-AD81B31E95A4}" srcOrd="2" destOrd="0" parTransId="{5CDE3956-4E40-F949-B52C-3CBEE6F910FC}" sibTransId="{0EA21B2A-5E42-C447-B9CB-B0D0E866D95B}"/>
    <dgm:cxn modelId="{72A68A4A-C2A3-7B49-A076-73B8C30B37A9}" type="presOf" srcId="{46925B45-BA28-AB4F-A7E2-9944D991AFF4}" destId="{AE2B0C8F-A314-E744-8BAF-AB030EA58609}" srcOrd="0" destOrd="0" presId="urn:microsoft.com/office/officeart/2008/layout/BendingPictureBlocks"/>
    <dgm:cxn modelId="{CF189567-A647-684F-AC7A-C6653E69FA4A}" srcId="{1C8C4E38-D042-014B-AAB3-3BFFD44B8D91}" destId="{EEADBD8C-B2A0-1F48-AF33-4F071D128439}" srcOrd="1" destOrd="0" parTransId="{E19FC0FE-D9C1-1546-85D1-99A526B75EB3}" sibTransId="{AFE1C29F-D981-0140-8E4E-D3C42ECD24FF}"/>
    <dgm:cxn modelId="{750FDF6E-675E-3542-AFBD-BF20D616DD78}" type="presOf" srcId="{EEADBD8C-B2A0-1F48-AF33-4F071D128439}" destId="{76A597CE-BDBF-7F46-9CF5-BEF34EBCD6C6}" srcOrd="0" destOrd="0" presId="urn:microsoft.com/office/officeart/2008/layout/BendingPictureBlocks"/>
    <dgm:cxn modelId="{C137ABE7-3334-0F4F-A6D7-018DCBBE760D}" type="presOf" srcId="{1C8C4E38-D042-014B-AAB3-3BFFD44B8D91}" destId="{BB4AEBD9-4758-D94E-967B-2EF4DFEE6867}" srcOrd="0" destOrd="0" presId="urn:microsoft.com/office/officeart/2008/layout/BendingPictureBlocks"/>
    <dgm:cxn modelId="{5E61ADEF-01D7-DB42-B791-A9DD7878A688}" srcId="{1C8C4E38-D042-014B-AAB3-3BFFD44B8D91}" destId="{46925B45-BA28-AB4F-A7E2-9944D991AFF4}" srcOrd="0" destOrd="0" parTransId="{E98D1CEA-2ED7-D947-A118-D4EAE38C10F3}" sibTransId="{AB0F5ECD-8DAA-E243-A79C-6BB5084B551C}"/>
    <dgm:cxn modelId="{1C99CCF0-8F07-E94F-9D05-4EBE38443A1D}" type="presOf" srcId="{EDAA3AE4-D59E-D549-A431-AD81B31E95A4}" destId="{DAF6B924-E685-B64E-82EB-EAED398D7864}" srcOrd="0" destOrd="0" presId="urn:microsoft.com/office/officeart/2008/layout/BendingPictureBlocks"/>
    <dgm:cxn modelId="{C10E2ACC-8A11-0346-8F3E-BEC873DE0922}" type="presParOf" srcId="{BB4AEBD9-4758-D94E-967B-2EF4DFEE6867}" destId="{78BD88EC-AEA5-A042-B58E-354902880A27}" srcOrd="0" destOrd="0" presId="urn:microsoft.com/office/officeart/2008/layout/BendingPictureBlocks"/>
    <dgm:cxn modelId="{F6AC94A8-441B-764D-900B-EFA76FAD66EB}" type="presParOf" srcId="{78BD88EC-AEA5-A042-B58E-354902880A27}" destId="{AF38238F-2D4E-3B46-9407-CF758A462F64}" srcOrd="0" destOrd="0" presId="urn:microsoft.com/office/officeart/2008/layout/BendingPictureBlocks"/>
    <dgm:cxn modelId="{8996678D-E980-F540-837D-E2ED59FB2F83}" type="presParOf" srcId="{78BD88EC-AEA5-A042-B58E-354902880A27}" destId="{AE2B0C8F-A314-E744-8BAF-AB030EA58609}" srcOrd="1" destOrd="0" presId="urn:microsoft.com/office/officeart/2008/layout/BendingPictureBlocks"/>
    <dgm:cxn modelId="{92DE6133-25BC-A84C-B51E-8FD443DC05AB}" type="presParOf" srcId="{BB4AEBD9-4758-D94E-967B-2EF4DFEE6867}" destId="{3CB9CDB2-82C8-0E4A-A336-93483F50D3DA}" srcOrd="1" destOrd="0" presId="urn:microsoft.com/office/officeart/2008/layout/BendingPictureBlocks"/>
    <dgm:cxn modelId="{F6AD90DC-4330-1D4D-B021-29075675A090}" type="presParOf" srcId="{BB4AEBD9-4758-D94E-967B-2EF4DFEE6867}" destId="{E894B666-0CBB-DA41-AB67-FC7AD3582977}" srcOrd="2" destOrd="0" presId="urn:microsoft.com/office/officeart/2008/layout/BendingPictureBlocks"/>
    <dgm:cxn modelId="{8518D434-01A9-9148-A45B-AC2AAFC6ADA4}" type="presParOf" srcId="{E894B666-0CBB-DA41-AB67-FC7AD3582977}" destId="{2A072A43-052E-3F49-AFF9-31D0F4E535AB}" srcOrd="0" destOrd="0" presId="urn:microsoft.com/office/officeart/2008/layout/BendingPictureBlocks"/>
    <dgm:cxn modelId="{3EF0AE99-518C-AC4C-9A0D-2B25580849F5}" type="presParOf" srcId="{E894B666-0CBB-DA41-AB67-FC7AD3582977}" destId="{76A597CE-BDBF-7F46-9CF5-BEF34EBCD6C6}" srcOrd="1" destOrd="0" presId="urn:microsoft.com/office/officeart/2008/layout/BendingPictureBlocks"/>
    <dgm:cxn modelId="{BD22F353-DB4A-6E42-9515-FD110E87AFF2}" type="presParOf" srcId="{BB4AEBD9-4758-D94E-967B-2EF4DFEE6867}" destId="{B426ED81-DCDB-B646-8DA3-A149511C57F1}" srcOrd="3" destOrd="0" presId="urn:microsoft.com/office/officeart/2008/layout/BendingPictureBlocks"/>
    <dgm:cxn modelId="{3D7E0DD2-721B-2046-9EEC-1EC05503C47F}" type="presParOf" srcId="{BB4AEBD9-4758-D94E-967B-2EF4DFEE6867}" destId="{8DD5225A-E929-564B-AAE9-57AB54E4D100}" srcOrd="4" destOrd="0" presId="urn:microsoft.com/office/officeart/2008/layout/BendingPictureBlocks"/>
    <dgm:cxn modelId="{EEF45C57-20D3-DF49-BE5C-ECF9321DF7A6}" type="presParOf" srcId="{8DD5225A-E929-564B-AAE9-57AB54E4D100}" destId="{DD3E6CE8-00A9-9049-91C8-E078A36457C2}" srcOrd="0" destOrd="0" presId="urn:microsoft.com/office/officeart/2008/layout/BendingPictureBlocks"/>
    <dgm:cxn modelId="{0514BFA6-2EE6-3A46-B385-47AD17E31CAD}" type="presParOf" srcId="{8DD5225A-E929-564B-AAE9-57AB54E4D100}" destId="{DAF6B924-E685-B64E-82EB-EAED398D7864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E7B317-48C0-C441-9AD9-4D8E8BD35AB5}" type="doc">
      <dgm:prSet loTypeId="urn:microsoft.com/office/officeart/2005/8/layout/gear1" loCatId="" qsTypeId="urn:microsoft.com/office/officeart/2005/8/quickstyle/simple4" qsCatId="simple" csTypeId="urn:microsoft.com/office/officeart/2005/8/colors/accent0_3" csCatId="mainScheme" phldr="1"/>
      <dgm:spPr/>
    </dgm:pt>
    <dgm:pt modelId="{2855EDCE-0A4D-3C40-B4FF-6F968F196327}">
      <dgm:prSet phldrT="[Text]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59C6DC23-3222-E94D-8E35-21A76E9C79CA}" type="parTrans" cxnId="{EC706B82-33B6-4340-ABA7-7D10A3C9E549}">
      <dgm:prSet/>
      <dgm:spPr/>
      <dgm:t>
        <a:bodyPr/>
        <a:lstStyle/>
        <a:p>
          <a:endParaRPr lang="en-US"/>
        </a:p>
      </dgm:t>
    </dgm:pt>
    <dgm:pt modelId="{C99C4FC3-8382-4C44-92F3-B7B90FBBA91B}" type="sibTrans" cxnId="{EC706B82-33B6-4340-ABA7-7D10A3C9E549}">
      <dgm:prSet/>
      <dgm:spPr/>
      <dgm:t>
        <a:bodyPr/>
        <a:lstStyle/>
        <a:p>
          <a:endParaRPr lang="en-US"/>
        </a:p>
      </dgm:t>
    </dgm:pt>
    <dgm:pt modelId="{EDDE9D9E-472C-2E4B-8DC0-11CE4FC2F708}">
      <dgm:prSet phldrT="[Text]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3CC040C1-5DB8-8545-AEFA-C111CABA293E}" type="parTrans" cxnId="{888877F6-2B82-E24F-94AC-D1050CF0B058}">
      <dgm:prSet/>
      <dgm:spPr/>
      <dgm:t>
        <a:bodyPr/>
        <a:lstStyle/>
        <a:p>
          <a:endParaRPr lang="en-US"/>
        </a:p>
      </dgm:t>
    </dgm:pt>
    <dgm:pt modelId="{D337BCE7-4D46-0D44-90F4-2205B196A974}" type="sibTrans" cxnId="{888877F6-2B82-E24F-94AC-D1050CF0B058}">
      <dgm:prSet/>
      <dgm:spPr/>
      <dgm:t>
        <a:bodyPr/>
        <a:lstStyle/>
        <a:p>
          <a:endParaRPr lang="en-US"/>
        </a:p>
      </dgm:t>
    </dgm:pt>
    <dgm:pt modelId="{B781C8E4-12E5-6B42-85FF-2D146A4FF48E}">
      <dgm:prSet phldrT="[Text]"/>
      <dgm:spPr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/>
            <a:t> </a:t>
          </a:r>
        </a:p>
      </dgm:t>
    </dgm:pt>
    <dgm:pt modelId="{E0A67848-9590-AC4B-945A-0F3E17FA0E87}" type="parTrans" cxnId="{E65DB623-C636-7845-A95F-1E6AAAB83BC6}">
      <dgm:prSet/>
      <dgm:spPr/>
      <dgm:t>
        <a:bodyPr/>
        <a:lstStyle/>
        <a:p>
          <a:endParaRPr lang="en-US"/>
        </a:p>
      </dgm:t>
    </dgm:pt>
    <dgm:pt modelId="{C771D046-0BD7-2F4F-BF1D-AD4AFAE92646}" type="sibTrans" cxnId="{E65DB623-C636-7845-A95F-1E6AAAB83BC6}">
      <dgm:prSet/>
      <dgm:spPr/>
      <dgm:t>
        <a:bodyPr/>
        <a:lstStyle/>
        <a:p>
          <a:endParaRPr lang="en-US"/>
        </a:p>
      </dgm:t>
    </dgm:pt>
    <dgm:pt modelId="{D6FB678A-FE6D-A548-9A55-7A9B0A4BF484}" type="pres">
      <dgm:prSet presAssocID="{01E7B317-48C0-C441-9AD9-4D8E8BD35A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68A0BB-1F77-5A49-8883-193E50048E88}" type="pres">
      <dgm:prSet presAssocID="{2855EDCE-0A4D-3C40-B4FF-6F968F196327}" presName="gear1" presStyleLbl="node1" presStyleIdx="0" presStyleCnt="3">
        <dgm:presLayoutVars>
          <dgm:chMax val="1"/>
          <dgm:bulletEnabled val="1"/>
        </dgm:presLayoutVars>
      </dgm:prSet>
      <dgm:spPr/>
    </dgm:pt>
    <dgm:pt modelId="{6454EC21-F4DC-DB46-B215-7C6A943580CC}" type="pres">
      <dgm:prSet presAssocID="{2855EDCE-0A4D-3C40-B4FF-6F968F196327}" presName="gear1srcNode" presStyleLbl="node1" presStyleIdx="0" presStyleCnt="3"/>
      <dgm:spPr/>
    </dgm:pt>
    <dgm:pt modelId="{1505EE7A-E8B3-8748-ABFE-8D148DB327A6}" type="pres">
      <dgm:prSet presAssocID="{2855EDCE-0A4D-3C40-B4FF-6F968F196327}" presName="gear1dstNode" presStyleLbl="node1" presStyleIdx="0" presStyleCnt="3"/>
      <dgm:spPr/>
    </dgm:pt>
    <dgm:pt modelId="{7E345DC6-9F55-FC48-9C13-A9538981EE5B}" type="pres">
      <dgm:prSet presAssocID="{EDDE9D9E-472C-2E4B-8DC0-11CE4FC2F708}" presName="gear2" presStyleLbl="node1" presStyleIdx="1" presStyleCnt="3">
        <dgm:presLayoutVars>
          <dgm:chMax val="1"/>
          <dgm:bulletEnabled val="1"/>
        </dgm:presLayoutVars>
      </dgm:prSet>
      <dgm:spPr/>
    </dgm:pt>
    <dgm:pt modelId="{830AA952-72A3-FC40-9DEB-C1A521DCB974}" type="pres">
      <dgm:prSet presAssocID="{EDDE9D9E-472C-2E4B-8DC0-11CE4FC2F708}" presName="gear2srcNode" presStyleLbl="node1" presStyleIdx="1" presStyleCnt="3"/>
      <dgm:spPr/>
    </dgm:pt>
    <dgm:pt modelId="{F8A7D336-5151-8942-98B1-4FDAAAFDF592}" type="pres">
      <dgm:prSet presAssocID="{EDDE9D9E-472C-2E4B-8DC0-11CE4FC2F708}" presName="gear2dstNode" presStyleLbl="node1" presStyleIdx="1" presStyleCnt="3"/>
      <dgm:spPr/>
    </dgm:pt>
    <dgm:pt modelId="{48F720AE-BF4C-7841-B1B9-3C33C47D6277}" type="pres">
      <dgm:prSet presAssocID="{B781C8E4-12E5-6B42-85FF-2D146A4FF48E}" presName="gear3" presStyleLbl="node1" presStyleIdx="2" presStyleCnt="3" custLinFactNeighborX="3853" custLinFactNeighborY="0"/>
      <dgm:spPr/>
    </dgm:pt>
    <dgm:pt modelId="{5A8AFC2B-C02C-904E-BFC2-0A537E3C65BD}" type="pres">
      <dgm:prSet presAssocID="{B781C8E4-12E5-6B42-85FF-2D146A4FF48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1ED55E2-3A12-3547-B1D8-95A2EC2A0BE1}" type="pres">
      <dgm:prSet presAssocID="{B781C8E4-12E5-6B42-85FF-2D146A4FF48E}" presName="gear3srcNode" presStyleLbl="node1" presStyleIdx="2" presStyleCnt="3"/>
      <dgm:spPr/>
    </dgm:pt>
    <dgm:pt modelId="{7AF0F738-78A1-1D4B-9DF7-98FB7F54AC95}" type="pres">
      <dgm:prSet presAssocID="{B781C8E4-12E5-6B42-85FF-2D146A4FF48E}" presName="gear3dstNode" presStyleLbl="node1" presStyleIdx="2" presStyleCnt="3"/>
      <dgm:spPr/>
    </dgm:pt>
    <dgm:pt modelId="{91B817CC-F1D7-6341-A7B3-AF2AADD853B1}" type="pres">
      <dgm:prSet presAssocID="{C99C4FC3-8382-4C44-92F3-B7B90FBBA91B}" presName="connector1" presStyleLbl="sibTrans2D1" presStyleIdx="0" presStyleCnt="3"/>
      <dgm:spPr/>
    </dgm:pt>
    <dgm:pt modelId="{E8DF62C8-8423-CD48-AB7D-A40BC9EE4382}" type="pres">
      <dgm:prSet presAssocID="{D337BCE7-4D46-0D44-90F4-2205B196A974}" presName="connector2" presStyleLbl="sibTrans2D1" presStyleIdx="1" presStyleCnt="3"/>
      <dgm:spPr/>
    </dgm:pt>
    <dgm:pt modelId="{0A78D312-5EF7-9942-B199-44D7CEFB49B0}" type="pres">
      <dgm:prSet presAssocID="{C771D046-0BD7-2F4F-BF1D-AD4AFAE92646}" presName="connector3" presStyleLbl="sibTrans2D1" presStyleIdx="2" presStyleCnt="3"/>
      <dgm:spPr/>
    </dgm:pt>
  </dgm:ptLst>
  <dgm:cxnLst>
    <dgm:cxn modelId="{11540805-4809-4849-A706-69A39B043149}" type="presOf" srcId="{B781C8E4-12E5-6B42-85FF-2D146A4FF48E}" destId="{31ED55E2-3A12-3547-B1D8-95A2EC2A0BE1}" srcOrd="2" destOrd="0" presId="urn:microsoft.com/office/officeart/2005/8/layout/gear1"/>
    <dgm:cxn modelId="{4D67DB1F-75BF-5944-AB4F-188ADC751A90}" type="presOf" srcId="{2855EDCE-0A4D-3C40-B4FF-6F968F196327}" destId="{1E68A0BB-1F77-5A49-8883-193E50048E88}" srcOrd="0" destOrd="0" presId="urn:microsoft.com/office/officeart/2005/8/layout/gear1"/>
    <dgm:cxn modelId="{E65DB623-C636-7845-A95F-1E6AAAB83BC6}" srcId="{01E7B317-48C0-C441-9AD9-4D8E8BD35AB5}" destId="{B781C8E4-12E5-6B42-85FF-2D146A4FF48E}" srcOrd="2" destOrd="0" parTransId="{E0A67848-9590-AC4B-945A-0F3E17FA0E87}" sibTransId="{C771D046-0BD7-2F4F-BF1D-AD4AFAE92646}"/>
    <dgm:cxn modelId="{B30D5729-FD45-754E-A78D-86E49D01CC92}" type="presOf" srcId="{B781C8E4-12E5-6B42-85FF-2D146A4FF48E}" destId="{5A8AFC2B-C02C-904E-BFC2-0A537E3C65BD}" srcOrd="1" destOrd="0" presId="urn:microsoft.com/office/officeart/2005/8/layout/gear1"/>
    <dgm:cxn modelId="{AB99853F-7607-0B4A-A087-42D03C17B986}" type="presOf" srcId="{C99C4FC3-8382-4C44-92F3-B7B90FBBA91B}" destId="{91B817CC-F1D7-6341-A7B3-AF2AADD853B1}" srcOrd="0" destOrd="0" presId="urn:microsoft.com/office/officeart/2005/8/layout/gear1"/>
    <dgm:cxn modelId="{067B5242-3B65-D745-91E1-8DA6FFCA6277}" type="presOf" srcId="{01E7B317-48C0-C441-9AD9-4D8E8BD35AB5}" destId="{D6FB678A-FE6D-A548-9A55-7A9B0A4BF484}" srcOrd="0" destOrd="0" presId="urn:microsoft.com/office/officeart/2005/8/layout/gear1"/>
    <dgm:cxn modelId="{383BE84B-F389-EB41-8358-FBA9310986F6}" type="presOf" srcId="{EDDE9D9E-472C-2E4B-8DC0-11CE4FC2F708}" destId="{830AA952-72A3-FC40-9DEB-C1A521DCB974}" srcOrd="1" destOrd="0" presId="urn:microsoft.com/office/officeart/2005/8/layout/gear1"/>
    <dgm:cxn modelId="{BB29025D-187D-7444-A2F3-2587F6F00B70}" type="presOf" srcId="{EDDE9D9E-472C-2E4B-8DC0-11CE4FC2F708}" destId="{7E345DC6-9F55-FC48-9C13-A9538981EE5B}" srcOrd="0" destOrd="0" presId="urn:microsoft.com/office/officeart/2005/8/layout/gear1"/>
    <dgm:cxn modelId="{EC706B82-33B6-4340-ABA7-7D10A3C9E549}" srcId="{01E7B317-48C0-C441-9AD9-4D8E8BD35AB5}" destId="{2855EDCE-0A4D-3C40-B4FF-6F968F196327}" srcOrd="0" destOrd="0" parTransId="{59C6DC23-3222-E94D-8E35-21A76E9C79CA}" sibTransId="{C99C4FC3-8382-4C44-92F3-B7B90FBBA91B}"/>
    <dgm:cxn modelId="{8AC81A87-237E-D144-BEF0-70EE024F61D0}" type="presOf" srcId="{B781C8E4-12E5-6B42-85FF-2D146A4FF48E}" destId="{7AF0F738-78A1-1D4B-9DF7-98FB7F54AC95}" srcOrd="3" destOrd="0" presId="urn:microsoft.com/office/officeart/2005/8/layout/gear1"/>
    <dgm:cxn modelId="{4BCAF88E-7661-684D-8DFC-C0560BE2C730}" type="presOf" srcId="{2855EDCE-0A4D-3C40-B4FF-6F968F196327}" destId="{1505EE7A-E8B3-8748-ABFE-8D148DB327A6}" srcOrd="2" destOrd="0" presId="urn:microsoft.com/office/officeart/2005/8/layout/gear1"/>
    <dgm:cxn modelId="{832E0597-0DD5-AF40-BA2F-DFE932947E81}" type="presOf" srcId="{EDDE9D9E-472C-2E4B-8DC0-11CE4FC2F708}" destId="{F8A7D336-5151-8942-98B1-4FDAAAFDF592}" srcOrd="2" destOrd="0" presId="urn:microsoft.com/office/officeart/2005/8/layout/gear1"/>
    <dgm:cxn modelId="{5D342DA4-59FC-7F4B-B998-21BCFDAE9E3E}" type="presOf" srcId="{B781C8E4-12E5-6B42-85FF-2D146A4FF48E}" destId="{48F720AE-BF4C-7841-B1B9-3C33C47D6277}" srcOrd="0" destOrd="0" presId="urn:microsoft.com/office/officeart/2005/8/layout/gear1"/>
    <dgm:cxn modelId="{FB40C9AD-5102-D04F-AC99-654129160E54}" type="presOf" srcId="{C771D046-0BD7-2F4F-BF1D-AD4AFAE92646}" destId="{0A78D312-5EF7-9942-B199-44D7CEFB49B0}" srcOrd="0" destOrd="0" presId="urn:microsoft.com/office/officeart/2005/8/layout/gear1"/>
    <dgm:cxn modelId="{B0B59BC0-C868-B846-8B53-4540F08E96A4}" type="presOf" srcId="{D337BCE7-4D46-0D44-90F4-2205B196A974}" destId="{E8DF62C8-8423-CD48-AB7D-A40BC9EE4382}" srcOrd="0" destOrd="0" presId="urn:microsoft.com/office/officeart/2005/8/layout/gear1"/>
    <dgm:cxn modelId="{FB424DDB-49D6-0148-9EAD-9877861D4A24}" type="presOf" srcId="{2855EDCE-0A4D-3C40-B4FF-6F968F196327}" destId="{6454EC21-F4DC-DB46-B215-7C6A943580CC}" srcOrd="1" destOrd="0" presId="urn:microsoft.com/office/officeart/2005/8/layout/gear1"/>
    <dgm:cxn modelId="{888877F6-2B82-E24F-94AC-D1050CF0B058}" srcId="{01E7B317-48C0-C441-9AD9-4D8E8BD35AB5}" destId="{EDDE9D9E-472C-2E4B-8DC0-11CE4FC2F708}" srcOrd="1" destOrd="0" parTransId="{3CC040C1-5DB8-8545-AEFA-C111CABA293E}" sibTransId="{D337BCE7-4D46-0D44-90F4-2205B196A974}"/>
    <dgm:cxn modelId="{CE2DA15B-ECE9-8A46-A2EF-9E5B63F8CE88}" type="presParOf" srcId="{D6FB678A-FE6D-A548-9A55-7A9B0A4BF484}" destId="{1E68A0BB-1F77-5A49-8883-193E50048E88}" srcOrd="0" destOrd="0" presId="urn:microsoft.com/office/officeart/2005/8/layout/gear1"/>
    <dgm:cxn modelId="{EAE0B8AA-C7D0-8D4B-A23F-CB665A18E7A2}" type="presParOf" srcId="{D6FB678A-FE6D-A548-9A55-7A9B0A4BF484}" destId="{6454EC21-F4DC-DB46-B215-7C6A943580CC}" srcOrd="1" destOrd="0" presId="urn:microsoft.com/office/officeart/2005/8/layout/gear1"/>
    <dgm:cxn modelId="{EFFE458D-3D5B-CA43-826E-B5EFB0E4E9D6}" type="presParOf" srcId="{D6FB678A-FE6D-A548-9A55-7A9B0A4BF484}" destId="{1505EE7A-E8B3-8748-ABFE-8D148DB327A6}" srcOrd="2" destOrd="0" presId="urn:microsoft.com/office/officeart/2005/8/layout/gear1"/>
    <dgm:cxn modelId="{939FA55F-74B2-AF4E-A381-241E108D3543}" type="presParOf" srcId="{D6FB678A-FE6D-A548-9A55-7A9B0A4BF484}" destId="{7E345DC6-9F55-FC48-9C13-A9538981EE5B}" srcOrd="3" destOrd="0" presId="urn:microsoft.com/office/officeart/2005/8/layout/gear1"/>
    <dgm:cxn modelId="{E68DE5AD-3FCF-5E4F-AAFE-F0D19C249BF5}" type="presParOf" srcId="{D6FB678A-FE6D-A548-9A55-7A9B0A4BF484}" destId="{830AA952-72A3-FC40-9DEB-C1A521DCB974}" srcOrd="4" destOrd="0" presId="urn:microsoft.com/office/officeart/2005/8/layout/gear1"/>
    <dgm:cxn modelId="{54A8B797-9A22-AF4F-A00C-011B18BB9045}" type="presParOf" srcId="{D6FB678A-FE6D-A548-9A55-7A9B0A4BF484}" destId="{F8A7D336-5151-8942-98B1-4FDAAAFDF592}" srcOrd="5" destOrd="0" presId="urn:microsoft.com/office/officeart/2005/8/layout/gear1"/>
    <dgm:cxn modelId="{4B754E40-8436-AE42-A798-316AA399FDCD}" type="presParOf" srcId="{D6FB678A-FE6D-A548-9A55-7A9B0A4BF484}" destId="{48F720AE-BF4C-7841-B1B9-3C33C47D6277}" srcOrd="6" destOrd="0" presId="urn:microsoft.com/office/officeart/2005/8/layout/gear1"/>
    <dgm:cxn modelId="{070468B5-7090-F743-852F-1209D2B83CD1}" type="presParOf" srcId="{D6FB678A-FE6D-A548-9A55-7A9B0A4BF484}" destId="{5A8AFC2B-C02C-904E-BFC2-0A537E3C65BD}" srcOrd="7" destOrd="0" presId="urn:microsoft.com/office/officeart/2005/8/layout/gear1"/>
    <dgm:cxn modelId="{B51E3BAF-D23F-F54E-9411-55F1B29A2416}" type="presParOf" srcId="{D6FB678A-FE6D-A548-9A55-7A9B0A4BF484}" destId="{31ED55E2-3A12-3547-B1D8-95A2EC2A0BE1}" srcOrd="8" destOrd="0" presId="urn:microsoft.com/office/officeart/2005/8/layout/gear1"/>
    <dgm:cxn modelId="{BA0BCED5-138B-9047-8D09-218398BD13BF}" type="presParOf" srcId="{D6FB678A-FE6D-A548-9A55-7A9B0A4BF484}" destId="{7AF0F738-78A1-1D4B-9DF7-98FB7F54AC95}" srcOrd="9" destOrd="0" presId="urn:microsoft.com/office/officeart/2005/8/layout/gear1"/>
    <dgm:cxn modelId="{3AC67A6D-4A21-E34A-BFA5-D55A6ECA1C98}" type="presParOf" srcId="{D6FB678A-FE6D-A548-9A55-7A9B0A4BF484}" destId="{91B817CC-F1D7-6341-A7B3-AF2AADD853B1}" srcOrd="10" destOrd="0" presId="urn:microsoft.com/office/officeart/2005/8/layout/gear1"/>
    <dgm:cxn modelId="{B70261E6-A3CC-7E4E-BB34-50BCACA42B23}" type="presParOf" srcId="{D6FB678A-FE6D-A548-9A55-7A9B0A4BF484}" destId="{E8DF62C8-8423-CD48-AB7D-A40BC9EE4382}" srcOrd="11" destOrd="0" presId="urn:microsoft.com/office/officeart/2005/8/layout/gear1"/>
    <dgm:cxn modelId="{41D87D58-66AC-094E-AAD6-7044173C1722}" type="presParOf" srcId="{D6FB678A-FE6D-A548-9A55-7A9B0A4BF484}" destId="{0A78D312-5EF7-9942-B199-44D7CEFB49B0}" srcOrd="12" destOrd="0" presId="urn:microsoft.com/office/officeart/2005/8/layout/gear1"/>
  </dgm:cxnLst>
  <dgm:bg>
    <a:solidFill>
      <a:srgbClr val="6877AF"/>
    </a:solidFill>
  </dgm:bg>
  <dgm:whole>
    <a:ln>
      <a:solidFill>
        <a:srgbClr val="00318B"/>
      </a:solidFill>
    </a:ln>
  </dgm:whole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A9CAD7-90E0-BD4B-AF12-C01EF28531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1F2C8-E992-CE4A-8FEA-E9ADE05EC14E}">
      <dgm:prSet/>
      <dgm:spPr/>
      <dgm:t>
        <a:bodyPr/>
        <a:lstStyle/>
        <a:p>
          <a:r>
            <a:rPr lang="en-US"/>
            <a:t>Documentation:</a:t>
          </a:r>
        </a:p>
      </dgm:t>
    </dgm:pt>
    <dgm:pt modelId="{8622B1DD-939A-D84C-8393-BFA6EE5D3235}" type="parTrans" cxnId="{80B9FED1-18C0-F042-BA66-4DC4B59D0021}">
      <dgm:prSet/>
      <dgm:spPr/>
      <dgm:t>
        <a:bodyPr/>
        <a:lstStyle/>
        <a:p>
          <a:endParaRPr lang="en-US"/>
        </a:p>
      </dgm:t>
    </dgm:pt>
    <dgm:pt modelId="{0489B28A-AB00-8B44-8CAC-341DA057748E}" type="sibTrans" cxnId="{80B9FED1-18C0-F042-BA66-4DC4B59D0021}">
      <dgm:prSet/>
      <dgm:spPr/>
      <dgm:t>
        <a:bodyPr/>
        <a:lstStyle/>
        <a:p>
          <a:endParaRPr lang="en-US"/>
        </a:p>
      </dgm:t>
    </dgm:pt>
    <dgm:pt modelId="{19B4E622-31CF-8345-B35B-D6A4ABAE148B}">
      <dgm:prSet/>
      <dgm:spPr/>
      <dgm:t>
        <a:bodyPr/>
        <a:lstStyle/>
        <a:p>
          <a:r>
            <a:rPr lang="en-US"/>
            <a:t>Communityhoneynetwork.github.io</a:t>
          </a:r>
        </a:p>
      </dgm:t>
    </dgm:pt>
    <dgm:pt modelId="{DE4E8DA9-95BF-4348-9C5D-68A65A8077C0}" type="parTrans" cxnId="{AB69F808-E6E0-8648-8E1E-00C963B45C8E}">
      <dgm:prSet/>
      <dgm:spPr/>
      <dgm:t>
        <a:bodyPr/>
        <a:lstStyle/>
        <a:p>
          <a:endParaRPr lang="en-US"/>
        </a:p>
      </dgm:t>
    </dgm:pt>
    <dgm:pt modelId="{03B5B502-3D77-5848-86D2-70F67B6C51CE}" type="sibTrans" cxnId="{AB69F808-E6E0-8648-8E1E-00C963B45C8E}">
      <dgm:prSet/>
      <dgm:spPr/>
      <dgm:t>
        <a:bodyPr/>
        <a:lstStyle/>
        <a:p>
          <a:endParaRPr lang="en-US"/>
        </a:p>
      </dgm:t>
    </dgm:pt>
    <dgm:pt modelId="{9A02C2DC-25D5-3F48-9088-B31979A3C864}">
      <dgm:prSet/>
      <dgm:spPr/>
      <dgm:t>
        <a:bodyPr/>
        <a:lstStyle/>
        <a:p>
          <a:r>
            <a:rPr lang="en-US"/>
            <a:t>Repository:</a:t>
          </a:r>
        </a:p>
      </dgm:t>
    </dgm:pt>
    <dgm:pt modelId="{9CC78370-2D1B-BF4B-93F6-13F049F5AADF}" type="parTrans" cxnId="{D2CC46C8-3908-9C49-98CB-847BF745FCAC}">
      <dgm:prSet/>
      <dgm:spPr/>
      <dgm:t>
        <a:bodyPr/>
        <a:lstStyle/>
        <a:p>
          <a:endParaRPr lang="en-US"/>
        </a:p>
      </dgm:t>
    </dgm:pt>
    <dgm:pt modelId="{C0467632-986E-1B47-A919-615DC126FBB5}" type="sibTrans" cxnId="{D2CC46C8-3908-9C49-98CB-847BF745FCAC}">
      <dgm:prSet/>
      <dgm:spPr/>
      <dgm:t>
        <a:bodyPr/>
        <a:lstStyle/>
        <a:p>
          <a:endParaRPr lang="en-US"/>
        </a:p>
      </dgm:t>
    </dgm:pt>
    <dgm:pt modelId="{48E5956F-CA78-304D-AB48-C6AFD8496B4C}">
      <dgm:prSet/>
      <dgm:spPr/>
      <dgm:t>
        <a:bodyPr/>
        <a:lstStyle/>
        <a:p>
          <a:r>
            <a:rPr lang="en-US"/>
            <a:t>https://github.com/CommunityHoneyNetwork</a:t>
          </a:r>
        </a:p>
      </dgm:t>
    </dgm:pt>
    <dgm:pt modelId="{0018C93B-394D-6B4E-8F89-ADB1B1A288AB}" type="parTrans" cxnId="{B385C798-7278-7344-889D-36A5C145EBE1}">
      <dgm:prSet/>
      <dgm:spPr/>
      <dgm:t>
        <a:bodyPr/>
        <a:lstStyle/>
        <a:p>
          <a:endParaRPr lang="en-US"/>
        </a:p>
      </dgm:t>
    </dgm:pt>
    <dgm:pt modelId="{E2048E78-0501-2B49-815A-70701391C58D}" type="sibTrans" cxnId="{B385C798-7278-7344-889D-36A5C145EBE1}">
      <dgm:prSet/>
      <dgm:spPr/>
      <dgm:t>
        <a:bodyPr/>
        <a:lstStyle/>
        <a:p>
          <a:endParaRPr lang="en-US"/>
        </a:p>
      </dgm:t>
    </dgm:pt>
    <dgm:pt modelId="{823A4CF8-4EF0-F242-8A60-A17EBA7C4F41}">
      <dgm:prSet/>
      <dgm:spPr/>
      <dgm:t>
        <a:bodyPr/>
        <a:lstStyle/>
        <a:p>
          <a:r>
            <a:rPr lang="en-US"/>
            <a:t>Contact:</a:t>
          </a:r>
        </a:p>
      </dgm:t>
    </dgm:pt>
    <dgm:pt modelId="{137D80B7-80ED-E045-90ED-8F4D1E210942}" type="parTrans" cxnId="{77D193AA-9E0F-834C-BB0E-D1741CED8EC2}">
      <dgm:prSet/>
      <dgm:spPr/>
      <dgm:t>
        <a:bodyPr/>
        <a:lstStyle/>
        <a:p>
          <a:endParaRPr lang="en-US"/>
        </a:p>
      </dgm:t>
    </dgm:pt>
    <dgm:pt modelId="{8CBE61D8-5244-774D-990F-C1554A3461E4}" type="sibTrans" cxnId="{77D193AA-9E0F-834C-BB0E-D1741CED8EC2}">
      <dgm:prSet/>
      <dgm:spPr/>
      <dgm:t>
        <a:bodyPr/>
        <a:lstStyle/>
        <a:p>
          <a:endParaRPr lang="en-US"/>
        </a:p>
      </dgm:t>
    </dgm:pt>
    <dgm:pt modelId="{2F3F13FE-507A-A04B-80BC-AEFA586B170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stingar@duke.edu</a:t>
          </a:r>
          <a:endParaRPr lang="en-US" dirty="0"/>
        </a:p>
      </dgm:t>
    </dgm:pt>
    <dgm:pt modelId="{5228CD8D-0A39-B242-9E53-2F0C710876DC}" type="parTrans" cxnId="{EF36CDE6-4C5F-3141-9A82-34F4469DABD9}">
      <dgm:prSet/>
      <dgm:spPr/>
      <dgm:t>
        <a:bodyPr/>
        <a:lstStyle/>
        <a:p>
          <a:endParaRPr lang="en-US"/>
        </a:p>
      </dgm:t>
    </dgm:pt>
    <dgm:pt modelId="{E66C95F0-A142-3D49-B3FC-E426BCD3D4C6}" type="sibTrans" cxnId="{EF36CDE6-4C5F-3141-9A82-34F4469DABD9}">
      <dgm:prSet/>
      <dgm:spPr/>
      <dgm:t>
        <a:bodyPr/>
        <a:lstStyle/>
        <a:p>
          <a:endParaRPr lang="en-US"/>
        </a:p>
      </dgm:t>
    </dgm:pt>
    <dgm:pt modelId="{7B860D66-1088-F741-B1E2-E9D0BE0CFBE6}">
      <dgm:prSet/>
      <dgm:spPr/>
      <dgm:t>
        <a:bodyPr/>
        <a:lstStyle/>
        <a:p>
          <a:r>
            <a:rPr lang="en-US" dirty="0"/>
            <a:t>Developer Twitter Feeds:</a:t>
          </a:r>
        </a:p>
      </dgm:t>
    </dgm:pt>
    <dgm:pt modelId="{94248E36-3082-694C-88D7-E5DC946B467F}" type="parTrans" cxnId="{4F0A8292-F53F-1C4E-BA89-28D18A77598E}">
      <dgm:prSet/>
      <dgm:spPr/>
      <dgm:t>
        <a:bodyPr/>
        <a:lstStyle/>
        <a:p>
          <a:endParaRPr lang="en-US"/>
        </a:p>
      </dgm:t>
    </dgm:pt>
    <dgm:pt modelId="{D4B80FA6-673A-654D-B2A3-057A2D9F41D8}" type="sibTrans" cxnId="{4F0A8292-F53F-1C4E-BA89-28D18A77598E}">
      <dgm:prSet/>
      <dgm:spPr/>
      <dgm:t>
        <a:bodyPr/>
        <a:lstStyle/>
        <a:p>
          <a:endParaRPr lang="en-US"/>
        </a:p>
      </dgm:t>
    </dgm:pt>
    <dgm:pt modelId="{FE7DCEC3-DCF2-304C-BACA-03A4921571B7}">
      <dgm:prSet/>
      <dgm:spPr/>
      <dgm:t>
        <a:bodyPr/>
        <a:lstStyle/>
        <a:p>
          <a:r>
            <a:rPr lang="en-US"/>
            <a:t>@ChrisInDurham</a:t>
          </a:r>
        </a:p>
      </dgm:t>
    </dgm:pt>
    <dgm:pt modelId="{363B36D9-8DAF-AC42-BD2F-621A10AC5531}" type="parTrans" cxnId="{1045789D-B4D1-B04B-9BE3-A530ECB6705E}">
      <dgm:prSet/>
      <dgm:spPr/>
      <dgm:t>
        <a:bodyPr/>
        <a:lstStyle/>
        <a:p>
          <a:endParaRPr lang="en-US"/>
        </a:p>
      </dgm:t>
    </dgm:pt>
    <dgm:pt modelId="{DBF34030-D05E-C347-B937-24A41D637B9C}" type="sibTrans" cxnId="{1045789D-B4D1-B04B-9BE3-A530ECB6705E}">
      <dgm:prSet/>
      <dgm:spPr/>
      <dgm:t>
        <a:bodyPr/>
        <a:lstStyle/>
        <a:p>
          <a:endParaRPr lang="en-US"/>
        </a:p>
      </dgm:t>
    </dgm:pt>
    <dgm:pt modelId="{8D6CD182-34CE-324B-A5A4-9F2D57A07322}">
      <dgm:prSet/>
      <dgm:spPr/>
      <dgm:t>
        <a:bodyPr/>
        <a:lstStyle/>
        <a:p>
          <a:r>
            <a:rPr lang="en-US"/>
            <a:t>@merckedsec</a:t>
          </a:r>
        </a:p>
      </dgm:t>
    </dgm:pt>
    <dgm:pt modelId="{41AF0964-56FF-424D-BC64-BF125EFABBB4}" type="parTrans" cxnId="{1F8D1389-8F30-BA4B-9052-595BCD7AB78F}">
      <dgm:prSet/>
      <dgm:spPr/>
      <dgm:t>
        <a:bodyPr/>
        <a:lstStyle/>
        <a:p>
          <a:endParaRPr lang="en-US"/>
        </a:p>
      </dgm:t>
    </dgm:pt>
    <dgm:pt modelId="{022B16D9-76FC-6A46-85E2-2D26A162CA94}" type="sibTrans" cxnId="{1F8D1389-8F30-BA4B-9052-595BCD7AB78F}">
      <dgm:prSet/>
      <dgm:spPr/>
      <dgm:t>
        <a:bodyPr/>
        <a:lstStyle/>
        <a:p>
          <a:endParaRPr lang="en-US"/>
        </a:p>
      </dgm:t>
    </dgm:pt>
    <dgm:pt modelId="{0872C9E3-DE46-224E-A86F-192DAD798362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Richard.biever@duke.edu</a:t>
          </a:r>
          <a:endParaRPr lang="en-US" dirty="0"/>
        </a:p>
      </dgm:t>
    </dgm:pt>
    <dgm:pt modelId="{D5390470-A931-0645-AADE-31FBAADAFBD4}" type="parTrans" cxnId="{FA336E12-744B-1346-A2CE-7DB6CAE59728}">
      <dgm:prSet/>
      <dgm:spPr/>
      <dgm:t>
        <a:bodyPr/>
        <a:lstStyle/>
        <a:p>
          <a:endParaRPr lang="en-US"/>
        </a:p>
      </dgm:t>
    </dgm:pt>
    <dgm:pt modelId="{E5A97FF4-D7D2-A84D-870C-8FCE62A11F6D}" type="sibTrans" cxnId="{FA336E12-744B-1346-A2CE-7DB6CAE59728}">
      <dgm:prSet/>
      <dgm:spPr/>
      <dgm:t>
        <a:bodyPr/>
        <a:lstStyle/>
        <a:p>
          <a:endParaRPr lang="en-US"/>
        </a:p>
      </dgm:t>
    </dgm:pt>
    <dgm:pt modelId="{B0DA2A94-B9C1-DD49-955A-7F2ABCDF3CE7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Charley.kneifel@duke.edu</a:t>
          </a:r>
          <a:r>
            <a:rPr lang="en-US" dirty="0"/>
            <a:t> </a:t>
          </a:r>
        </a:p>
      </dgm:t>
    </dgm:pt>
    <dgm:pt modelId="{6E041EB9-3698-3C43-B683-BDC2E918BD76}" type="parTrans" cxnId="{3614A3C5-B8B7-5D4A-A127-787F801CE6ED}">
      <dgm:prSet/>
      <dgm:spPr/>
      <dgm:t>
        <a:bodyPr/>
        <a:lstStyle/>
        <a:p>
          <a:endParaRPr lang="en-US"/>
        </a:p>
      </dgm:t>
    </dgm:pt>
    <dgm:pt modelId="{B408CEA5-666C-0C42-8C2E-02B412AD5084}" type="sibTrans" cxnId="{3614A3C5-B8B7-5D4A-A127-787F801CE6ED}">
      <dgm:prSet/>
      <dgm:spPr/>
      <dgm:t>
        <a:bodyPr/>
        <a:lstStyle/>
        <a:p>
          <a:endParaRPr lang="en-US"/>
        </a:p>
      </dgm:t>
    </dgm:pt>
    <dgm:pt modelId="{C112C716-EFF2-9245-9DD0-3AA44A1218B8}" type="pres">
      <dgm:prSet presAssocID="{9FA9CAD7-90E0-BD4B-AF12-C01EF2853175}" presName="linear" presStyleCnt="0">
        <dgm:presLayoutVars>
          <dgm:animLvl val="lvl"/>
          <dgm:resizeHandles val="exact"/>
        </dgm:presLayoutVars>
      </dgm:prSet>
      <dgm:spPr/>
    </dgm:pt>
    <dgm:pt modelId="{1B3723D9-A9C4-ED47-9BB0-B1D6A64DBEF2}" type="pres">
      <dgm:prSet presAssocID="{F4B1F2C8-E992-CE4A-8FEA-E9ADE05EC1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17DEEC-7E7B-FE4A-81C9-95B5BC172783}" type="pres">
      <dgm:prSet presAssocID="{F4B1F2C8-E992-CE4A-8FEA-E9ADE05EC14E}" presName="childText" presStyleLbl="revTx" presStyleIdx="0" presStyleCnt="3">
        <dgm:presLayoutVars>
          <dgm:bulletEnabled val="1"/>
        </dgm:presLayoutVars>
      </dgm:prSet>
      <dgm:spPr/>
    </dgm:pt>
    <dgm:pt modelId="{2DB022C2-495F-9A4E-8CFC-570D2B28F734}" type="pres">
      <dgm:prSet presAssocID="{9A02C2DC-25D5-3F48-9088-B31979A3C8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62D239-577B-4B4C-A66B-58EAFC7C896F}" type="pres">
      <dgm:prSet presAssocID="{9A02C2DC-25D5-3F48-9088-B31979A3C864}" presName="childText" presStyleLbl="revTx" presStyleIdx="1" presStyleCnt="3">
        <dgm:presLayoutVars>
          <dgm:bulletEnabled val="1"/>
        </dgm:presLayoutVars>
      </dgm:prSet>
      <dgm:spPr/>
    </dgm:pt>
    <dgm:pt modelId="{76A55D0B-B92F-5541-97F4-C130794DC3C0}" type="pres">
      <dgm:prSet presAssocID="{823A4CF8-4EF0-F242-8A60-A17EBA7C4F4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AFE2A6B-A590-6449-82F0-C7F7CF9D09DA}" type="pres">
      <dgm:prSet presAssocID="{823A4CF8-4EF0-F242-8A60-A17EBA7C4F4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B69F808-E6E0-8648-8E1E-00C963B45C8E}" srcId="{F4B1F2C8-E992-CE4A-8FEA-E9ADE05EC14E}" destId="{19B4E622-31CF-8345-B35B-D6A4ABAE148B}" srcOrd="0" destOrd="0" parTransId="{DE4E8DA9-95BF-4348-9C5D-68A65A8077C0}" sibTransId="{03B5B502-3D77-5848-86D2-70F67B6C51CE}"/>
    <dgm:cxn modelId="{FA336E12-744B-1346-A2CE-7DB6CAE59728}" srcId="{823A4CF8-4EF0-F242-8A60-A17EBA7C4F41}" destId="{0872C9E3-DE46-224E-A86F-192DAD798362}" srcOrd="1" destOrd="0" parTransId="{D5390470-A931-0645-AADE-31FBAADAFBD4}" sibTransId="{E5A97FF4-D7D2-A84D-870C-8FCE62A11F6D}"/>
    <dgm:cxn modelId="{43AB8720-EC94-7E4C-BD25-3D4CA8224570}" type="presOf" srcId="{19B4E622-31CF-8345-B35B-D6A4ABAE148B}" destId="{6017DEEC-7E7B-FE4A-81C9-95B5BC172783}" srcOrd="0" destOrd="0" presId="urn:microsoft.com/office/officeart/2005/8/layout/vList2"/>
    <dgm:cxn modelId="{00ED4139-4E97-924B-9ACC-1D61412CB4CB}" type="presOf" srcId="{F4B1F2C8-E992-CE4A-8FEA-E9ADE05EC14E}" destId="{1B3723D9-A9C4-ED47-9BB0-B1D6A64DBEF2}" srcOrd="0" destOrd="0" presId="urn:microsoft.com/office/officeart/2005/8/layout/vList2"/>
    <dgm:cxn modelId="{08F4EB42-C1BF-1E4E-9139-052F2D77D6E8}" type="presOf" srcId="{48E5956F-CA78-304D-AB48-C6AFD8496B4C}" destId="{C262D239-577B-4B4C-A66B-58EAFC7C896F}" srcOrd="0" destOrd="0" presId="urn:microsoft.com/office/officeart/2005/8/layout/vList2"/>
    <dgm:cxn modelId="{52838882-B7FC-9548-B978-DA7DD8F2E892}" type="presOf" srcId="{2F3F13FE-507A-A04B-80BC-AEFA586B1706}" destId="{9AFE2A6B-A590-6449-82F0-C7F7CF9D09DA}" srcOrd="0" destOrd="0" presId="urn:microsoft.com/office/officeart/2005/8/layout/vList2"/>
    <dgm:cxn modelId="{1F8D1389-8F30-BA4B-9052-595BCD7AB78F}" srcId="{7B860D66-1088-F741-B1E2-E9D0BE0CFBE6}" destId="{8D6CD182-34CE-324B-A5A4-9F2D57A07322}" srcOrd="1" destOrd="0" parTransId="{41AF0964-56FF-424D-BC64-BF125EFABBB4}" sibTransId="{022B16D9-76FC-6A46-85E2-2D26A162CA94}"/>
    <dgm:cxn modelId="{C5D74E8A-AF93-BF4B-8313-8E27B0A4C142}" type="presOf" srcId="{8D6CD182-34CE-324B-A5A4-9F2D57A07322}" destId="{9AFE2A6B-A590-6449-82F0-C7F7CF9D09DA}" srcOrd="0" destOrd="5" presId="urn:microsoft.com/office/officeart/2005/8/layout/vList2"/>
    <dgm:cxn modelId="{4F0A8292-F53F-1C4E-BA89-28D18A77598E}" srcId="{823A4CF8-4EF0-F242-8A60-A17EBA7C4F41}" destId="{7B860D66-1088-F741-B1E2-E9D0BE0CFBE6}" srcOrd="3" destOrd="0" parTransId="{94248E36-3082-694C-88D7-E5DC946B467F}" sibTransId="{D4B80FA6-673A-654D-B2A3-057A2D9F41D8}"/>
    <dgm:cxn modelId="{B385C798-7278-7344-889D-36A5C145EBE1}" srcId="{9A02C2DC-25D5-3F48-9088-B31979A3C864}" destId="{48E5956F-CA78-304D-AB48-C6AFD8496B4C}" srcOrd="0" destOrd="0" parTransId="{0018C93B-394D-6B4E-8F89-ADB1B1A288AB}" sibTransId="{E2048E78-0501-2B49-815A-70701391C58D}"/>
    <dgm:cxn modelId="{2879AC9C-D082-2543-8BAB-C5F1EE1BBB07}" type="presOf" srcId="{823A4CF8-4EF0-F242-8A60-A17EBA7C4F41}" destId="{76A55D0B-B92F-5541-97F4-C130794DC3C0}" srcOrd="0" destOrd="0" presId="urn:microsoft.com/office/officeart/2005/8/layout/vList2"/>
    <dgm:cxn modelId="{1045789D-B4D1-B04B-9BE3-A530ECB6705E}" srcId="{7B860D66-1088-F741-B1E2-E9D0BE0CFBE6}" destId="{FE7DCEC3-DCF2-304C-BACA-03A4921571B7}" srcOrd="0" destOrd="0" parTransId="{363B36D9-8DAF-AC42-BD2F-621A10AC5531}" sibTransId="{DBF34030-D05E-C347-B937-24A41D637B9C}"/>
    <dgm:cxn modelId="{BE4AD1A4-3758-1D42-8DBC-8B312D300B05}" type="presOf" srcId="{9A02C2DC-25D5-3F48-9088-B31979A3C864}" destId="{2DB022C2-495F-9A4E-8CFC-570D2B28F734}" srcOrd="0" destOrd="0" presId="urn:microsoft.com/office/officeart/2005/8/layout/vList2"/>
    <dgm:cxn modelId="{77D193AA-9E0F-834C-BB0E-D1741CED8EC2}" srcId="{9FA9CAD7-90E0-BD4B-AF12-C01EF2853175}" destId="{823A4CF8-4EF0-F242-8A60-A17EBA7C4F41}" srcOrd="2" destOrd="0" parTransId="{137D80B7-80ED-E045-90ED-8F4D1E210942}" sibTransId="{8CBE61D8-5244-774D-990F-C1554A3461E4}"/>
    <dgm:cxn modelId="{B52122C0-8E75-4147-BDAA-145DA909E805}" type="presOf" srcId="{7B860D66-1088-F741-B1E2-E9D0BE0CFBE6}" destId="{9AFE2A6B-A590-6449-82F0-C7F7CF9D09DA}" srcOrd="0" destOrd="3" presId="urn:microsoft.com/office/officeart/2005/8/layout/vList2"/>
    <dgm:cxn modelId="{3614A3C5-B8B7-5D4A-A127-787F801CE6ED}" srcId="{823A4CF8-4EF0-F242-8A60-A17EBA7C4F41}" destId="{B0DA2A94-B9C1-DD49-955A-7F2ABCDF3CE7}" srcOrd="2" destOrd="0" parTransId="{6E041EB9-3698-3C43-B683-BDC2E918BD76}" sibTransId="{B408CEA5-666C-0C42-8C2E-02B412AD5084}"/>
    <dgm:cxn modelId="{1AA15EC6-8506-9A40-BCD4-589CE4AF6855}" type="presOf" srcId="{B0DA2A94-B9C1-DD49-955A-7F2ABCDF3CE7}" destId="{9AFE2A6B-A590-6449-82F0-C7F7CF9D09DA}" srcOrd="0" destOrd="2" presId="urn:microsoft.com/office/officeart/2005/8/layout/vList2"/>
    <dgm:cxn modelId="{D2CC46C8-3908-9C49-98CB-847BF745FCAC}" srcId="{9FA9CAD7-90E0-BD4B-AF12-C01EF2853175}" destId="{9A02C2DC-25D5-3F48-9088-B31979A3C864}" srcOrd="1" destOrd="0" parTransId="{9CC78370-2D1B-BF4B-93F6-13F049F5AADF}" sibTransId="{C0467632-986E-1B47-A919-615DC126FBB5}"/>
    <dgm:cxn modelId="{BDB1E5CC-86FE-E645-BB99-E5736BAF9CC4}" type="presOf" srcId="{FE7DCEC3-DCF2-304C-BACA-03A4921571B7}" destId="{9AFE2A6B-A590-6449-82F0-C7F7CF9D09DA}" srcOrd="0" destOrd="4" presId="urn:microsoft.com/office/officeart/2005/8/layout/vList2"/>
    <dgm:cxn modelId="{80B9FED1-18C0-F042-BA66-4DC4B59D0021}" srcId="{9FA9CAD7-90E0-BD4B-AF12-C01EF2853175}" destId="{F4B1F2C8-E992-CE4A-8FEA-E9ADE05EC14E}" srcOrd="0" destOrd="0" parTransId="{8622B1DD-939A-D84C-8393-BFA6EE5D3235}" sibTransId="{0489B28A-AB00-8B44-8CAC-341DA057748E}"/>
    <dgm:cxn modelId="{EF36CDE6-4C5F-3141-9A82-34F4469DABD9}" srcId="{823A4CF8-4EF0-F242-8A60-A17EBA7C4F41}" destId="{2F3F13FE-507A-A04B-80BC-AEFA586B1706}" srcOrd="0" destOrd="0" parTransId="{5228CD8D-0A39-B242-9E53-2F0C710876DC}" sibTransId="{E66C95F0-A142-3D49-B3FC-E426BCD3D4C6}"/>
    <dgm:cxn modelId="{5EFAEAE9-A34D-6A4B-960C-FFE2BB1C2330}" type="presOf" srcId="{0872C9E3-DE46-224E-A86F-192DAD798362}" destId="{9AFE2A6B-A590-6449-82F0-C7F7CF9D09DA}" srcOrd="0" destOrd="1" presId="urn:microsoft.com/office/officeart/2005/8/layout/vList2"/>
    <dgm:cxn modelId="{F370F4F7-1B68-A446-B095-56AFF7D60254}" type="presOf" srcId="{9FA9CAD7-90E0-BD4B-AF12-C01EF2853175}" destId="{C112C716-EFF2-9245-9DD0-3AA44A1218B8}" srcOrd="0" destOrd="0" presId="urn:microsoft.com/office/officeart/2005/8/layout/vList2"/>
    <dgm:cxn modelId="{C9794459-85C1-3146-B118-803F9A33062D}" type="presParOf" srcId="{C112C716-EFF2-9245-9DD0-3AA44A1218B8}" destId="{1B3723D9-A9C4-ED47-9BB0-B1D6A64DBEF2}" srcOrd="0" destOrd="0" presId="urn:microsoft.com/office/officeart/2005/8/layout/vList2"/>
    <dgm:cxn modelId="{62EA3C78-A664-7A4F-8A06-EC2F345F1DCB}" type="presParOf" srcId="{C112C716-EFF2-9245-9DD0-3AA44A1218B8}" destId="{6017DEEC-7E7B-FE4A-81C9-95B5BC172783}" srcOrd="1" destOrd="0" presId="urn:microsoft.com/office/officeart/2005/8/layout/vList2"/>
    <dgm:cxn modelId="{F689BD27-D183-934B-BDAC-8E5E50FA8D5E}" type="presParOf" srcId="{C112C716-EFF2-9245-9DD0-3AA44A1218B8}" destId="{2DB022C2-495F-9A4E-8CFC-570D2B28F734}" srcOrd="2" destOrd="0" presId="urn:microsoft.com/office/officeart/2005/8/layout/vList2"/>
    <dgm:cxn modelId="{C0CC8EEE-DEB7-E943-BAC5-F97EFDEBA774}" type="presParOf" srcId="{C112C716-EFF2-9245-9DD0-3AA44A1218B8}" destId="{C262D239-577B-4B4C-A66B-58EAFC7C896F}" srcOrd="3" destOrd="0" presId="urn:microsoft.com/office/officeart/2005/8/layout/vList2"/>
    <dgm:cxn modelId="{EDA5D459-D39C-F947-9486-28E0B07DF940}" type="presParOf" srcId="{C112C716-EFF2-9245-9DD0-3AA44A1218B8}" destId="{76A55D0B-B92F-5541-97F4-C130794DC3C0}" srcOrd="4" destOrd="0" presId="urn:microsoft.com/office/officeart/2005/8/layout/vList2"/>
    <dgm:cxn modelId="{EEA09FAB-1B5C-514B-BC10-0D06D39ED403}" type="presParOf" srcId="{C112C716-EFF2-9245-9DD0-3AA44A1218B8}" destId="{9AFE2A6B-A590-6449-82F0-C7F7CF9D09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19E86-BA7C-DD47-A9DE-657AD988358F}" type="doc">
      <dgm:prSet loTypeId="urn:microsoft.com/office/officeart/2009/3/layout/RandomtoResult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A5FEF-8B80-FE4B-9565-20F37F762FC4}">
      <dgm:prSet/>
      <dgm:spPr/>
      <dgm:t>
        <a:bodyPr/>
        <a:lstStyle/>
        <a:p>
          <a:pPr rtl="0"/>
          <a:r>
            <a:rPr lang="en-US" dirty="0"/>
            <a:t>DATA</a:t>
          </a:r>
        </a:p>
      </dgm:t>
    </dgm:pt>
    <dgm:pt modelId="{EA12270B-DB2B-144B-825C-AE0515973451}" type="parTrans" cxnId="{4C4D61E9-F923-054A-A92F-685D3B4877AF}">
      <dgm:prSet/>
      <dgm:spPr/>
      <dgm:t>
        <a:bodyPr/>
        <a:lstStyle/>
        <a:p>
          <a:endParaRPr lang="en-US"/>
        </a:p>
      </dgm:t>
    </dgm:pt>
    <dgm:pt modelId="{338658A7-C747-3841-BC0A-4584CDF6CA8B}" type="sibTrans" cxnId="{4C4D61E9-F923-054A-A92F-685D3B4877AF}">
      <dgm:prSet/>
      <dgm:spPr/>
      <dgm:t>
        <a:bodyPr/>
        <a:lstStyle/>
        <a:p>
          <a:endParaRPr lang="en-US"/>
        </a:p>
      </dgm:t>
    </dgm:pt>
    <dgm:pt modelId="{FA97D6C8-B686-274E-806E-E0444FE8C7E5}">
      <dgm:prSet/>
      <dgm:spPr/>
      <dgm:t>
        <a:bodyPr/>
        <a:lstStyle/>
        <a:p>
          <a:pPr rtl="0"/>
          <a:r>
            <a:rPr lang="en-US" dirty="0"/>
            <a:t>ANALYSIS</a:t>
          </a:r>
        </a:p>
      </dgm:t>
    </dgm:pt>
    <dgm:pt modelId="{63D82DD4-68EC-3142-9334-8329FD7ADB12}" type="parTrans" cxnId="{5AF94D7A-C012-934F-B051-743C6494E98A}">
      <dgm:prSet/>
      <dgm:spPr/>
      <dgm:t>
        <a:bodyPr/>
        <a:lstStyle/>
        <a:p>
          <a:endParaRPr lang="en-US"/>
        </a:p>
      </dgm:t>
    </dgm:pt>
    <dgm:pt modelId="{B601A071-BBA1-2C49-BC74-54970EBE3B43}" type="sibTrans" cxnId="{5AF94D7A-C012-934F-B051-743C6494E98A}">
      <dgm:prSet/>
      <dgm:spPr/>
      <dgm:t>
        <a:bodyPr/>
        <a:lstStyle/>
        <a:p>
          <a:endParaRPr lang="en-US"/>
        </a:p>
      </dgm:t>
    </dgm:pt>
    <dgm:pt modelId="{6F961F7F-7778-DF42-8C93-AE6643160232}">
      <dgm:prSet/>
      <dgm:spPr/>
      <dgm:t>
        <a:bodyPr/>
        <a:lstStyle/>
        <a:p>
          <a:pPr rtl="0"/>
          <a:r>
            <a:rPr lang="en-US" dirty="0"/>
            <a:t>Action</a:t>
          </a:r>
        </a:p>
      </dgm:t>
    </dgm:pt>
    <dgm:pt modelId="{44BC70D3-368A-6F40-9848-E622EAB39808}" type="parTrans" cxnId="{717174D3-44DF-A449-AD0D-5F68D50B4652}">
      <dgm:prSet/>
      <dgm:spPr/>
      <dgm:t>
        <a:bodyPr/>
        <a:lstStyle/>
        <a:p>
          <a:endParaRPr lang="en-US"/>
        </a:p>
      </dgm:t>
    </dgm:pt>
    <dgm:pt modelId="{94C685C3-F8D6-104B-955A-C2684464AC43}" type="sibTrans" cxnId="{717174D3-44DF-A449-AD0D-5F68D50B4652}">
      <dgm:prSet/>
      <dgm:spPr/>
      <dgm:t>
        <a:bodyPr/>
        <a:lstStyle/>
        <a:p>
          <a:endParaRPr lang="en-US"/>
        </a:p>
      </dgm:t>
    </dgm:pt>
    <dgm:pt modelId="{65F31147-1408-114E-B9E1-3293331932EA}" type="pres">
      <dgm:prSet presAssocID="{F3319E86-BA7C-DD47-A9DE-657AD988358F}" presName="Name0" presStyleCnt="0">
        <dgm:presLayoutVars>
          <dgm:dir/>
          <dgm:animOne val="branch"/>
          <dgm:animLvl val="lvl"/>
        </dgm:presLayoutVars>
      </dgm:prSet>
      <dgm:spPr/>
    </dgm:pt>
    <dgm:pt modelId="{63D6AC4C-20E7-2F4C-A9EC-B1EC22A1D067}" type="pres">
      <dgm:prSet presAssocID="{8EDA5FEF-8B80-FE4B-9565-20F37F762FC4}" presName="chaos" presStyleCnt="0"/>
      <dgm:spPr/>
    </dgm:pt>
    <dgm:pt modelId="{C4428EB8-023B-0A43-A013-48065D256390}" type="pres">
      <dgm:prSet presAssocID="{8EDA5FEF-8B80-FE4B-9565-20F37F762FC4}" presName="parTx1" presStyleLbl="revTx" presStyleIdx="0" presStyleCnt="2"/>
      <dgm:spPr/>
    </dgm:pt>
    <dgm:pt modelId="{DF1F942E-0A77-C747-8AC3-9CBD0A55C565}" type="pres">
      <dgm:prSet presAssocID="{8EDA5FEF-8B80-FE4B-9565-20F37F762FC4}" presName="c1" presStyleLbl="node1" presStyleIdx="0" presStyleCnt="19"/>
      <dgm:spPr/>
    </dgm:pt>
    <dgm:pt modelId="{AD4287F8-6C96-A841-987B-2A5F1CDE5D2E}" type="pres">
      <dgm:prSet presAssocID="{8EDA5FEF-8B80-FE4B-9565-20F37F762FC4}" presName="c2" presStyleLbl="node1" presStyleIdx="1" presStyleCnt="19"/>
      <dgm:spPr/>
    </dgm:pt>
    <dgm:pt modelId="{8CACF86B-F999-DE44-B19E-6906C01BC5BC}" type="pres">
      <dgm:prSet presAssocID="{8EDA5FEF-8B80-FE4B-9565-20F37F762FC4}" presName="c3" presStyleLbl="node1" presStyleIdx="2" presStyleCnt="19"/>
      <dgm:spPr/>
    </dgm:pt>
    <dgm:pt modelId="{D8585C2A-A666-1343-9192-14BB7BADB801}" type="pres">
      <dgm:prSet presAssocID="{8EDA5FEF-8B80-FE4B-9565-20F37F762FC4}" presName="c4" presStyleLbl="node1" presStyleIdx="3" presStyleCnt="19"/>
      <dgm:spPr/>
    </dgm:pt>
    <dgm:pt modelId="{BB7A79B1-3EE9-4241-9BBB-07DC6277A8C2}" type="pres">
      <dgm:prSet presAssocID="{8EDA5FEF-8B80-FE4B-9565-20F37F762FC4}" presName="c5" presStyleLbl="node1" presStyleIdx="4" presStyleCnt="19"/>
      <dgm:spPr/>
    </dgm:pt>
    <dgm:pt modelId="{6D74955E-8906-6343-96D5-76B93A35D15E}" type="pres">
      <dgm:prSet presAssocID="{8EDA5FEF-8B80-FE4B-9565-20F37F762FC4}" presName="c6" presStyleLbl="node1" presStyleIdx="5" presStyleCnt="19"/>
      <dgm:spPr/>
    </dgm:pt>
    <dgm:pt modelId="{A1824891-FC4C-D54E-B978-E9523B2B7BF7}" type="pres">
      <dgm:prSet presAssocID="{8EDA5FEF-8B80-FE4B-9565-20F37F762FC4}" presName="c7" presStyleLbl="node1" presStyleIdx="6" presStyleCnt="19"/>
      <dgm:spPr/>
    </dgm:pt>
    <dgm:pt modelId="{D15F1581-1750-1E43-B5F3-FB0EFDA6FC77}" type="pres">
      <dgm:prSet presAssocID="{8EDA5FEF-8B80-FE4B-9565-20F37F762FC4}" presName="c8" presStyleLbl="node1" presStyleIdx="7" presStyleCnt="19"/>
      <dgm:spPr/>
    </dgm:pt>
    <dgm:pt modelId="{96204065-27AC-A140-A3E4-6D749CC35BBB}" type="pres">
      <dgm:prSet presAssocID="{8EDA5FEF-8B80-FE4B-9565-20F37F762FC4}" presName="c9" presStyleLbl="node1" presStyleIdx="8" presStyleCnt="19"/>
      <dgm:spPr/>
    </dgm:pt>
    <dgm:pt modelId="{9FE96080-9EA2-3048-8621-A3E197F50EC9}" type="pres">
      <dgm:prSet presAssocID="{8EDA5FEF-8B80-FE4B-9565-20F37F762FC4}" presName="c10" presStyleLbl="node1" presStyleIdx="9" presStyleCnt="19"/>
      <dgm:spPr/>
    </dgm:pt>
    <dgm:pt modelId="{096D8D00-5A51-514A-B64B-566BAC8991D3}" type="pres">
      <dgm:prSet presAssocID="{8EDA5FEF-8B80-FE4B-9565-20F37F762FC4}" presName="c11" presStyleLbl="node1" presStyleIdx="10" presStyleCnt="19"/>
      <dgm:spPr/>
    </dgm:pt>
    <dgm:pt modelId="{F90954D6-DFFC-B146-8929-8B7A9051716E}" type="pres">
      <dgm:prSet presAssocID="{8EDA5FEF-8B80-FE4B-9565-20F37F762FC4}" presName="c12" presStyleLbl="node1" presStyleIdx="11" presStyleCnt="19"/>
      <dgm:spPr/>
    </dgm:pt>
    <dgm:pt modelId="{CEBF6579-9A1F-6348-AA6C-45EEC27FED88}" type="pres">
      <dgm:prSet presAssocID="{8EDA5FEF-8B80-FE4B-9565-20F37F762FC4}" presName="c13" presStyleLbl="node1" presStyleIdx="12" presStyleCnt="19"/>
      <dgm:spPr/>
    </dgm:pt>
    <dgm:pt modelId="{48E3A4B4-5CCD-3641-A7FC-456B4C449DAB}" type="pres">
      <dgm:prSet presAssocID="{8EDA5FEF-8B80-FE4B-9565-20F37F762FC4}" presName="c14" presStyleLbl="node1" presStyleIdx="13" presStyleCnt="19"/>
      <dgm:spPr/>
    </dgm:pt>
    <dgm:pt modelId="{75925F75-546C-6443-80AF-A28DF0A17049}" type="pres">
      <dgm:prSet presAssocID="{8EDA5FEF-8B80-FE4B-9565-20F37F762FC4}" presName="c15" presStyleLbl="node1" presStyleIdx="14" presStyleCnt="19"/>
      <dgm:spPr/>
    </dgm:pt>
    <dgm:pt modelId="{DF73EF64-2890-EB40-877F-09C36C30D3FE}" type="pres">
      <dgm:prSet presAssocID="{8EDA5FEF-8B80-FE4B-9565-20F37F762FC4}" presName="c16" presStyleLbl="node1" presStyleIdx="15" presStyleCnt="19"/>
      <dgm:spPr/>
    </dgm:pt>
    <dgm:pt modelId="{D0CFF4DD-7348-3947-9FD2-269C0ECC8C64}" type="pres">
      <dgm:prSet presAssocID="{8EDA5FEF-8B80-FE4B-9565-20F37F762FC4}" presName="c17" presStyleLbl="node1" presStyleIdx="16" presStyleCnt="19"/>
      <dgm:spPr/>
    </dgm:pt>
    <dgm:pt modelId="{1A64FDCC-0418-5941-B06B-D64BC1517AC4}" type="pres">
      <dgm:prSet presAssocID="{8EDA5FEF-8B80-FE4B-9565-20F37F762FC4}" presName="c18" presStyleLbl="node1" presStyleIdx="17" presStyleCnt="19"/>
      <dgm:spPr/>
    </dgm:pt>
    <dgm:pt modelId="{0B266154-BB02-F549-99D0-E0DFB801E838}" type="pres">
      <dgm:prSet presAssocID="{338658A7-C747-3841-BC0A-4584CDF6CA8B}" presName="chevronComposite1" presStyleCnt="0"/>
      <dgm:spPr/>
    </dgm:pt>
    <dgm:pt modelId="{C5E54572-5DF4-644D-949E-7BCDBAF4F46D}" type="pres">
      <dgm:prSet presAssocID="{338658A7-C747-3841-BC0A-4584CDF6CA8B}" presName="chevron1" presStyleLbl="sibTrans2D1" presStyleIdx="0" presStyleCnt="2"/>
      <dgm:spPr/>
    </dgm:pt>
    <dgm:pt modelId="{977CD9CE-897F-DB46-AF9B-8FF4ABCC1E63}" type="pres">
      <dgm:prSet presAssocID="{338658A7-C747-3841-BC0A-4584CDF6CA8B}" presName="spChevron1" presStyleCnt="0"/>
      <dgm:spPr/>
    </dgm:pt>
    <dgm:pt modelId="{872AD548-87F9-0C40-885E-72E4DED2A9B9}" type="pres">
      <dgm:prSet presAssocID="{FA97D6C8-B686-274E-806E-E0444FE8C7E5}" presName="middle" presStyleCnt="0"/>
      <dgm:spPr/>
    </dgm:pt>
    <dgm:pt modelId="{8428E6F6-A1F3-2842-9DFA-B66FA5840D27}" type="pres">
      <dgm:prSet presAssocID="{FA97D6C8-B686-274E-806E-E0444FE8C7E5}" presName="parTxMid" presStyleLbl="revTx" presStyleIdx="1" presStyleCnt="2"/>
      <dgm:spPr/>
    </dgm:pt>
    <dgm:pt modelId="{3BD4801C-2DB1-FD4F-AF70-713D2421D4E3}" type="pres">
      <dgm:prSet presAssocID="{FA97D6C8-B686-274E-806E-E0444FE8C7E5}" presName="spMid" presStyleCnt="0"/>
      <dgm:spPr/>
    </dgm:pt>
    <dgm:pt modelId="{D66717C7-0E4A-0E43-B0EF-ECA944474135}" type="pres">
      <dgm:prSet presAssocID="{B601A071-BBA1-2C49-BC74-54970EBE3B43}" presName="chevronComposite1" presStyleCnt="0"/>
      <dgm:spPr/>
    </dgm:pt>
    <dgm:pt modelId="{37548B66-471E-DA41-A274-49E4B424A2B0}" type="pres">
      <dgm:prSet presAssocID="{B601A071-BBA1-2C49-BC74-54970EBE3B43}" presName="chevron1" presStyleLbl="sibTrans2D1" presStyleIdx="1" presStyleCnt="2"/>
      <dgm:spPr/>
    </dgm:pt>
    <dgm:pt modelId="{526BCB03-454A-1946-AB68-7D893E6EE021}" type="pres">
      <dgm:prSet presAssocID="{B601A071-BBA1-2C49-BC74-54970EBE3B43}" presName="spChevron1" presStyleCnt="0"/>
      <dgm:spPr/>
    </dgm:pt>
    <dgm:pt modelId="{3055FDD5-BC82-7742-B9F0-D0FD0FE77D75}" type="pres">
      <dgm:prSet presAssocID="{6F961F7F-7778-DF42-8C93-AE6643160232}" presName="last" presStyleCnt="0"/>
      <dgm:spPr/>
    </dgm:pt>
    <dgm:pt modelId="{38D97611-27C9-5845-AC5E-9CE37A4277C6}" type="pres">
      <dgm:prSet presAssocID="{6F961F7F-7778-DF42-8C93-AE6643160232}" presName="circleTx" presStyleLbl="node1" presStyleIdx="18" presStyleCnt="19"/>
      <dgm:spPr/>
    </dgm:pt>
    <dgm:pt modelId="{F5CB42CB-50BE-3942-B95E-1C00672BD3DE}" type="pres">
      <dgm:prSet presAssocID="{6F961F7F-7778-DF42-8C93-AE6643160232}" presName="spN" presStyleCnt="0"/>
      <dgm:spPr/>
    </dgm:pt>
  </dgm:ptLst>
  <dgm:cxnLst>
    <dgm:cxn modelId="{E7747A00-DF65-C94B-828B-CF994F7025F6}" type="presOf" srcId="{8EDA5FEF-8B80-FE4B-9565-20F37F762FC4}" destId="{C4428EB8-023B-0A43-A013-48065D256390}" srcOrd="0" destOrd="0" presId="urn:microsoft.com/office/officeart/2009/3/layout/RandomtoResultProcess"/>
    <dgm:cxn modelId="{22D5DD4C-40A9-334D-BA96-3070C8F98FBA}" type="presOf" srcId="{F3319E86-BA7C-DD47-A9DE-657AD988358F}" destId="{65F31147-1408-114E-B9E1-3293331932EA}" srcOrd="0" destOrd="0" presId="urn:microsoft.com/office/officeart/2009/3/layout/RandomtoResultProcess"/>
    <dgm:cxn modelId="{5AF94D7A-C012-934F-B051-743C6494E98A}" srcId="{F3319E86-BA7C-DD47-A9DE-657AD988358F}" destId="{FA97D6C8-B686-274E-806E-E0444FE8C7E5}" srcOrd="1" destOrd="0" parTransId="{63D82DD4-68EC-3142-9334-8329FD7ADB12}" sibTransId="{B601A071-BBA1-2C49-BC74-54970EBE3B43}"/>
    <dgm:cxn modelId="{B1ADBBC5-2D2B-5342-A97D-10982E1C9BE4}" type="presOf" srcId="{6F961F7F-7778-DF42-8C93-AE6643160232}" destId="{38D97611-27C9-5845-AC5E-9CE37A4277C6}" srcOrd="0" destOrd="0" presId="urn:microsoft.com/office/officeart/2009/3/layout/RandomtoResultProcess"/>
    <dgm:cxn modelId="{717174D3-44DF-A449-AD0D-5F68D50B4652}" srcId="{F3319E86-BA7C-DD47-A9DE-657AD988358F}" destId="{6F961F7F-7778-DF42-8C93-AE6643160232}" srcOrd="2" destOrd="0" parTransId="{44BC70D3-368A-6F40-9848-E622EAB39808}" sibTransId="{94C685C3-F8D6-104B-955A-C2684464AC43}"/>
    <dgm:cxn modelId="{D2AC92E3-D4F6-174B-9CF1-5CFFD97387C7}" type="presOf" srcId="{FA97D6C8-B686-274E-806E-E0444FE8C7E5}" destId="{8428E6F6-A1F3-2842-9DFA-B66FA5840D27}" srcOrd="0" destOrd="0" presId="urn:microsoft.com/office/officeart/2009/3/layout/RandomtoResultProcess"/>
    <dgm:cxn modelId="{4C4D61E9-F923-054A-A92F-685D3B4877AF}" srcId="{F3319E86-BA7C-DD47-A9DE-657AD988358F}" destId="{8EDA5FEF-8B80-FE4B-9565-20F37F762FC4}" srcOrd="0" destOrd="0" parTransId="{EA12270B-DB2B-144B-825C-AE0515973451}" sibTransId="{338658A7-C747-3841-BC0A-4584CDF6CA8B}"/>
    <dgm:cxn modelId="{F48A2E4C-57BA-2447-969A-CE1A8422BAE0}" type="presParOf" srcId="{65F31147-1408-114E-B9E1-3293331932EA}" destId="{63D6AC4C-20E7-2F4C-A9EC-B1EC22A1D067}" srcOrd="0" destOrd="0" presId="urn:microsoft.com/office/officeart/2009/3/layout/RandomtoResultProcess"/>
    <dgm:cxn modelId="{4B70FB0E-F424-5748-966D-EC056EDFCFB2}" type="presParOf" srcId="{63D6AC4C-20E7-2F4C-A9EC-B1EC22A1D067}" destId="{C4428EB8-023B-0A43-A013-48065D256390}" srcOrd="0" destOrd="0" presId="urn:microsoft.com/office/officeart/2009/3/layout/RandomtoResultProcess"/>
    <dgm:cxn modelId="{74FD7367-EB38-2148-AD71-5E8F8E8AD12E}" type="presParOf" srcId="{63D6AC4C-20E7-2F4C-A9EC-B1EC22A1D067}" destId="{DF1F942E-0A77-C747-8AC3-9CBD0A55C565}" srcOrd="1" destOrd="0" presId="urn:microsoft.com/office/officeart/2009/3/layout/RandomtoResultProcess"/>
    <dgm:cxn modelId="{6097D5B7-D49D-7347-978D-322109643D14}" type="presParOf" srcId="{63D6AC4C-20E7-2F4C-A9EC-B1EC22A1D067}" destId="{AD4287F8-6C96-A841-987B-2A5F1CDE5D2E}" srcOrd="2" destOrd="0" presId="urn:microsoft.com/office/officeart/2009/3/layout/RandomtoResultProcess"/>
    <dgm:cxn modelId="{DECE9E4D-91E6-224D-868B-A552D08CFCED}" type="presParOf" srcId="{63D6AC4C-20E7-2F4C-A9EC-B1EC22A1D067}" destId="{8CACF86B-F999-DE44-B19E-6906C01BC5BC}" srcOrd="3" destOrd="0" presId="urn:microsoft.com/office/officeart/2009/3/layout/RandomtoResultProcess"/>
    <dgm:cxn modelId="{10D99063-8CC2-F143-AC62-2BB67A49BE8B}" type="presParOf" srcId="{63D6AC4C-20E7-2F4C-A9EC-B1EC22A1D067}" destId="{D8585C2A-A666-1343-9192-14BB7BADB801}" srcOrd="4" destOrd="0" presId="urn:microsoft.com/office/officeart/2009/3/layout/RandomtoResultProcess"/>
    <dgm:cxn modelId="{B9D7B87F-C95B-A04A-BB7C-13A814E62494}" type="presParOf" srcId="{63D6AC4C-20E7-2F4C-A9EC-B1EC22A1D067}" destId="{BB7A79B1-3EE9-4241-9BBB-07DC6277A8C2}" srcOrd="5" destOrd="0" presId="urn:microsoft.com/office/officeart/2009/3/layout/RandomtoResultProcess"/>
    <dgm:cxn modelId="{8CCD0A45-8F5F-C44F-B3F6-0D8A83488E79}" type="presParOf" srcId="{63D6AC4C-20E7-2F4C-A9EC-B1EC22A1D067}" destId="{6D74955E-8906-6343-96D5-76B93A35D15E}" srcOrd="6" destOrd="0" presId="urn:microsoft.com/office/officeart/2009/3/layout/RandomtoResultProcess"/>
    <dgm:cxn modelId="{9AD5F3C1-B8D5-984E-957F-486A043FE840}" type="presParOf" srcId="{63D6AC4C-20E7-2F4C-A9EC-B1EC22A1D067}" destId="{A1824891-FC4C-D54E-B978-E9523B2B7BF7}" srcOrd="7" destOrd="0" presId="urn:microsoft.com/office/officeart/2009/3/layout/RandomtoResultProcess"/>
    <dgm:cxn modelId="{6CEA09BC-6BCD-B44B-8BEB-8A9BFB463076}" type="presParOf" srcId="{63D6AC4C-20E7-2F4C-A9EC-B1EC22A1D067}" destId="{D15F1581-1750-1E43-B5F3-FB0EFDA6FC77}" srcOrd="8" destOrd="0" presId="urn:microsoft.com/office/officeart/2009/3/layout/RandomtoResultProcess"/>
    <dgm:cxn modelId="{1565E346-5022-1E4F-93F8-6C3ECF16EF4A}" type="presParOf" srcId="{63D6AC4C-20E7-2F4C-A9EC-B1EC22A1D067}" destId="{96204065-27AC-A140-A3E4-6D749CC35BBB}" srcOrd="9" destOrd="0" presId="urn:microsoft.com/office/officeart/2009/3/layout/RandomtoResultProcess"/>
    <dgm:cxn modelId="{50BD719F-CA90-6445-9512-AB4D1FFD664D}" type="presParOf" srcId="{63D6AC4C-20E7-2F4C-A9EC-B1EC22A1D067}" destId="{9FE96080-9EA2-3048-8621-A3E197F50EC9}" srcOrd="10" destOrd="0" presId="urn:microsoft.com/office/officeart/2009/3/layout/RandomtoResultProcess"/>
    <dgm:cxn modelId="{A7F175A1-4FD0-A24A-B345-51561E633952}" type="presParOf" srcId="{63D6AC4C-20E7-2F4C-A9EC-B1EC22A1D067}" destId="{096D8D00-5A51-514A-B64B-566BAC8991D3}" srcOrd="11" destOrd="0" presId="urn:microsoft.com/office/officeart/2009/3/layout/RandomtoResultProcess"/>
    <dgm:cxn modelId="{B65F7E25-CB75-1E48-ADC7-103C1387A44A}" type="presParOf" srcId="{63D6AC4C-20E7-2F4C-A9EC-B1EC22A1D067}" destId="{F90954D6-DFFC-B146-8929-8B7A9051716E}" srcOrd="12" destOrd="0" presId="urn:microsoft.com/office/officeart/2009/3/layout/RandomtoResultProcess"/>
    <dgm:cxn modelId="{240E0947-83C6-5543-BA43-B99A2466C8ED}" type="presParOf" srcId="{63D6AC4C-20E7-2F4C-A9EC-B1EC22A1D067}" destId="{CEBF6579-9A1F-6348-AA6C-45EEC27FED88}" srcOrd="13" destOrd="0" presId="urn:microsoft.com/office/officeart/2009/3/layout/RandomtoResultProcess"/>
    <dgm:cxn modelId="{B8415E0B-38EC-2E42-99F6-282F27BE67EF}" type="presParOf" srcId="{63D6AC4C-20E7-2F4C-A9EC-B1EC22A1D067}" destId="{48E3A4B4-5CCD-3641-A7FC-456B4C449DAB}" srcOrd="14" destOrd="0" presId="urn:microsoft.com/office/officeart/2009/3/layout/RandomtoResultProcess"/>
    <dgm:cxn modelId="{227FB9EF-F3DF-0345-96A1-46B3B7F7F608}" type="presParOf" srcId="{63D6AC4C-20E7-2F4C-A9EC-B1EC22A1D067}" destId="{75925F75-546C-6443-80AF-A28DF0A17049}" srcOrd="15" destOrd="0" presId="urn:microsoft.com/office/officeart/2009/3/layout/RandomtoResultProcess"/>
    <dgm:cxn modelId="{A9C80EE6-5088-9640-952E-6F356B1F4ECA}" type="presParOf" srcId="{63D6AC4C-20E7-2F4C-A9EC-B1EC22A1D067}" destId="{DF73EF64-2890-EB40-877F-09C36C30D3FE}" srcOrd="16" destOrd="0" presId="urn:microsoft.com/office/officeart/2009/3/layout/RandomtoResultProcess"/>
    <dgm:cxn modelId="{F3B9B96C-AEF1-594A-A135-1868608E9126}" type="presParOf" srcId="{63D6AC4C-20E7-2F4C-A9EC-B1EC22A1D067}" destId="{D0CFF4DD-7348-3947-9FD2-269C0ECC8C64}" srcOrd="17" destOrd="0" presId="urn:microsoft.com/office/officeart/2009/3/layout/RandomtoResultProcess"/>
    <dgm:cxn modelId="{4E9148CB-E3FE-194A-80AB-6CD1373ADB7F}" type="presParOf" srcId="{63D6AC4C-20E7-2F4C-A9EC-B1EC22A1D067}" destId="{1A64FDCC-0418-5941-B06B-D64BC1517AC4}" srcOrd="18" destOrd="0" presId="urn:microsoft.com/office/officeart/2009/3/layout/RandomtoResultProcess"/>
    <dgm:cxn modelId="{9663D993-6927-3D43-9A84-2E432110A71F}" type="presParOf" srcId="{65F31147-1408-114E-B9E1-3293331932EA}" destId="{0B266154-BB02-F549-99D0-E0DFB801E838}" srcOrd="1" destOrd="0" presId="urn:microsoft.com/office/officeart/2009/3/layout/RandomtoResultProcess"/>
    <dgm:cxn modelId="{AE17FC5E-9CAF-2846-BD64-241A377D5574}" type="presParOf" srcId="{0B266154-BB02-F549-99D0-E0DFB801E838}" destId="{C5E54572-5DF4-644D-949E-7BCDBAF4F46D}" srcOrd="0" destOrd="0" presId="urn:microsoft.com/office/officeart/2009/3/layout/RandomtoResultProcess"/>
    <dgm:cxn modelId="{BB9A1DA9-1B5E-C542-8F38-D6410D578FE4}" type="presParOf" srcId="{0B266154-BB02-F549-99D0-E0DFB801E838}" destId="{977CD9CE-897F-DB46-AF9B-8FF4ABCC1E63}" srcOrd="1" destOrd="0" presId="urn:microsoft.com/office/officeart/2009/3/layout/RandomtoResultProcess"/>
    <dgm:cxn modelId="{EA32B0E5-778D-E44D-85A4-A925E852D434}" type="presParOf" srcId="{65F31147-1408-114E-B9E1-3293331932EA}" destId="{872AD548-87F9-0C40-885E-72E4DED2A9B9}" srcOrd="2" destOrd="0" presId="urn:microsoft.com/office/officeart/2009/3/layout/RandomtoResultProcess"/>
    <dgm:cxn modelId="{7B611D43-A806-9A40-9B33-8C4827BA92AB}" type="presParOf" srcId="{872AD548-87F9-0C40-885E-72E4DED2A9B9}" destId="{8428E6F6-A1F3-2842-9DFA-B66FA5840D27}" srcOrd="0" destOrd="0" presId="urn:microsoft.com/office/officeart/2009/3/layout/RandomtoResultProcess"/>
    <dgm:cxn modelId="{F24B4BBB-F29E-384F-856C-A317C977D75A}" type="presParOf" srcId="{872AD548-87F9-0C40-885E-72E4DED2A9B9}" destId="{3BD4801C-2DB1-FD4F-AF70-713D2421D4E3}" srcOrd="1" destOrd="0" presId="urn:microsoft.com/office/officeart/2009/3/layout/RandomtoResultProcess"/>
    <dgm:cxn modelId="{D0C7FAE7-3D16-AC42-B6E5-7C7468B34EF1}" type="presParOf" srcId="{65F31147-1408-114E-B9E1-3293331932EA}" destId="{D66717C7-0E4A-0E43-B0EF-ECA944474135}" srcOrd="3" destOrd="0" presId="urn:microsoft.com/office/officeart/2009/3/layout/RandomtoResultProcess"/>
    <dgm:cxn modelId="{A8BE5145-D144-3044-AD2D-643314D90292}" type="presParOf" srcId="{D66717C7-0E4A-0E43-B0EF-ECA944474135}" destId="{37548B66-471E-DA41-A274-49E4B424A2B0}" srcOrd="0" destOrd="0" presId="urn:microsoft.com/office/officeart/2009/3/layout/RandomtoResultProcess"/>
    <dgm:cxn modelId="{AF2932BA-071F-3940-BA42-A2194B8EB08A}" type="presParOf" srcId="{D66717C7-0E4A-0E43-B0EF-ECA944474135}" destId="{526BCB03-454A-1946-AB68-7D893E6EE021}" srcOrd="1" destOrd="0" presId="urn:microsoft.com/office/officeart/2009/3/layout/RandomtoResultProcess"/>
    <dgm:cxn modelId="{6505AE10-CDE1-9B40-863D-F9E0C1F223AF}" type="presParOf" srcId="{65F31147-1408-114E-B9E1-3293331932EA}" destId="{3055FDD5-BC82-7742-B9F0-D0FD0FE77D75}" srcOrd="4" destOrd="0" presId="urn:microsoft.com/office/officeart/2009/3/layout/RandomtoResultProcess"/>
    <dgm:cxn modelId="{0FB918CB-DDDB-ED44-A09D-1BD039C4148F}" type="presParOf" srcId="{3055FDD5-BC82-7742-B9F0-D0FD0FE77D75}" destId="{38D97611-27C9-5845-AC5E-9CE37A4277C6}" srcOrd="0" destOrd="0" presId="urn:microsoft.com/office/officeart/2009/3/layout/RandomtoResultProcess"/>
    <dgm:cxn modelId="{9039639C-06ED-B549-A36F-7D9D2606555A}" type="presParOf" srcId="{3055FDD5-BC82-7742-B9F0-D0FD0FE77D75}" destId="{F5CB42CB-50BE-3942-B95E-1C00672BD3D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32253-3BB7-4E45-BCBA-3FF6535DB061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AABF66-70A0-7B49-A262-584E6F09E48B}">
      <dgm:prSet phldrT="[Text]"/>
      <dgm:spPr/>
      <dgm:t>
        <a:bodyPr/>
        <a:lstStyle/>
        <a:p>
          <a:r>
            <a:rPr lang="en-US" dirty="0"/>
            <a:t>IP</a:t>
          </a:r>
        </a:p>
      </dgm:t>
    </dgm:pt>
    <dgm:pt modelId="{13126D8F-54A3-A041-8137-776C72A42920}" type="parTrans" cxnId="{8C3E6ACD-1D6E-C540-A85C-6A7D2611E558}">
      <dgm:prSet/>
      <dgm:spPr/>
      <dgm:t>
        <a:bodyPr/>
        <a:lstStyle/>
        <a:p>
          <a:endParaRPr lang="en-US"/>
        </a:p>
      </dgm:t>
    </dgm:pt>
    <dgm:pt modelId="{61AF54E7-1BDF-7B4C-B4AA-1C5011AC9D85}" type="sibTrans" cxnId="{8C3E6ACD-1D6E-C540-A85C-6A7D2611E558}">
      <dgm:prSet/>
      <dgm:spPr/>
      <dgm:t>
        <a:bodyPr/>
        <a:lstStyle/>
        <a:p>
          <a:endParaRPr lang="en-US"/>
        </a:p>
      </dgm:t>
    </dgm:pt>
    <dgm:pt modelId="{F0A4399B-BE9E-994D-BB84-64A04F6634E3}">
      <dgm:prSet phldrT="[Text]"/>
      <dgm:spPr/>
      <dgm:t>
        <a:bodyPr/>
        <a:lstStyle/>
        <a:p>
          <a:r>
            <a:rPr lang="en-US" dirty="0"/>
            <a:t>152.3.72.100</a:t>
          </a:r>
        </a:p>
      </dgm:t>
    </dgm:pt>
    <dgm:pt modelId="{99AF7CB1-1B17-8F44-988C-41FE42DD3326}" type="parTrans" cxnId="{DBC322CE-ACEA-7640-9727-291663EA742D}">
      <dgm:prSet/>
      <dgm:spPr/>
      <dgm:t>
        <a:bodyPr/>
        <a:lstStyle/>
        <a:p>
          <a:endParaRPr lang="en-US"/>
        </a:p>
      </dgm:t>
    </dgm:pt>
    <dgm:pt modelId="{798C590E-0986-D147-BF37-8B78A7167537}" type="sibTrans" cxnId="{DBC322CE-ACEA-7640-9727-291663EA742D}">
      <dgm:prSet/>
      <dgm:spPr/>
      <dgm:t>
        <a:bodyPr/>
        <a:lstStyle/>
        <a:p>
          <a:endParaRPr lang="en-US"/>
        </a:p>
      </dgm:t>
    </dgm:pt>
    <dgm:pt modelId="{9348D61A-3463-4847-AEFE-7AB8A6FA6734}">
      <dgm:prSet phldrT="[Text]"/>
      <dgm:spPr/>
      <dgm:t>
        <a:bodyPr/>
        <a:lstStyle/>
        <a:p>
          <a:r>
            <a:rPr lang="en-US" dirty="0"/>
            <a:t>URL</a:t>
          </a:r>
        </a:p>
      </dgm:t>
    </dgm:pt>
    <dgm:pt modelId="{64F2ABFD-ED46-4140-AD45-7F5D4042EAE7}" type="parTrans" cxnId="{D786A883-C6E9-1A4A-A41D-BB248A59F983}">
      <dgm:prSet/>
      <dgm:spPr/>
      <dgm:t>
        <a:bodyPr/>
        <a:lstStyle/>
        <a:p>
          <a:endParaRPr lang="en-US"/>
        </a:p>
      </dgm:t>
    </dgm:pt>
    <dgm:pt modelId="{68473B06-E710-C246-82F6-2F36822564D6}" type="sibTrans" cxnId="{D786A883-C6E9-1A4A-A41D-BB248A59F983}">
      <dgm:prSet/>
      <dgm:spPr/>
      <dgm:t>
        <a:bodyPr/>
        <a:lstStyle/>
        <a:p>
          <a:endParaRPr lang="en-US"/>
        </a:p>
      </dgm:t>
    </dgm:pt>
    <dgm:pt modelId="{21210EAA-DD68-4143-A6CC-8DB83C19502D}">
      <dgm:prSet phldrT="[Text]"/>
      <dgm:spPr/>
      <dgm:t>
        <a:bodyPr/>
        <a:lstStyle/>
        <a:p>
          <a:r>
            <a:rPr lang="en-US" dirty="0"/>
            <a:t>http://</a:t>
          </a:r>
          <a:r>
            <a:rPr lang="en-US" dirty="0" err="1"/>
            <a:t>it.duke.edu</a:t>
          </a:r>
          <a:r>
            <a:rPr lang="en-US" dirty="0"/>
            <a:t>/support</a:t>
          </a:r>
        </a:p>
      </dgm:t>
    </dgm:pt>
    <dgm:pt modelId="{3497AB82-EA7C-2845-859D-250A9D377EB7}" type="parTrans" cxnId="{8883C8FE-B1F6-404B-8D3C-BE90404D78F0}">
      <dgm:prSet/>
      <dgm:spPr/>
      <dgm:t>
        <a:bodyPr/>
        <a:lstStyle/>
        <a:p>
          <a:endParaRPr lang="en-US"/>
        </a:p>
      </dgm:t>
    </dgm:pt>
    <dgm:pt modelId="{BE714821-EAE1-454F-AEC8-0B08257644AA}" type="sibTrans" cxnId="{8883C8FE-B1F6-404B-8D3C-BE90404D78F0}">
      <dgm:prSet/>
      <dgm:spPr/>
      <dgm:t>
        <a:bodyPr/>
        <a:lstStyle/>
        <a:p>
          <a:endParaRPr lang="en-US"/>
        </a:p>
      </dgm:t>
    </dgm:pt>
    <dgm:pt modelId="{ED835E55-E2AC-1049-AE6E-D4F99E942128}">
      <dgm:prSet phldrT="[Text]"/>
      <dgm:spPr/>
      <dgm:t>
        <a:bodyPr/>
        <a:lstStyle/>
        <a:p>
          <a:r>
            <a:rPr lang="en-US" dirty="0"/>
            <a:t>Domain</a:t>
          </a:r>
        </a:p>
      </dgm:t>
    </dgm:pt>
    <dgm:pt modelId="{C5398CCE-25EE-D348-B021-7497267CBC9F}" type="parTrans" cxnId="{B0D8905D-4C47-5141-8DBA-5260934C8BD1}">
      <dgm:prSet/>
      <dgm:spPr/>
      <dgm:t>
        <a:bodyPr/>
        <a:lstStyle/>
        <a:p>
          <a:endParaRPr lang="en-US"/>
        </a:p>
      </dgm:t>
    </dgm:pt>
    <dgm:pt modelId="{5387119A-CB47-D347-A6CC-0C592E12895C}" type="sibTrans" cxnId="{B0D8905D-4C47-5141-8DBA-5260934C8BD1}">
      <dgm:prSet/>
      <dgm:spPr/>
      <dgm:t>
        <a:bodyPr/>
        <a:lstStyle/>
        <a:p>
          <a:endParaRPr lang="en-US"/>
        </a:p>
      </dgm:t>
    </dgm:pt>
    <dgm:pt modelId="{110E0930-E018-C541-94F8-12099EBC14B5}">
      <dgm:prSet phldrT="[Text]"/>
      <dgm:spPr/>
      <dgm:t>
        <a:bodyPr/>
        <a:lstStyle/>
        <a:p>
          <a:r>
            <a:rPr lang="en-US" dirty="0" err="1"/>
            <a:t>security.duke.edu</a:t>
          </a:r>
          <a:endParaRPr lang="en-US" dirty="0"/>
        </a:p>
      </dgm:t>
    </dgm:pt>
    <dgm:pt modelId="{CFD264AF-B897-C84D-AFDF-70D2FD3097D6}" type="parTrans" cxnId="{84BC8737-DD04-FF42-A3D5-EE3C98BF062B}">
      <dgm:prSet/>
      <dgm:spPr/>
      <dgm:t>
        <a:bodyPr/>
        <a:lstStyle/>
        <a:p>
          <a:endParaRPr lang="en-US"/>
        </a:p>
      </dgm:t>
    </dgm:pt>
    <dgm:pt modelId="{4E503B60-9575-0848-A4AD-0E7F4F14171A}" type="sibTrans" cxnId="{84BC8737-DD04-FF42-A3D5-EE3C98BF062B}">
      <dgm:prSet/>
      <dgm:spPr/>
      <dgm:t>
        <a:bodyPr/>
        <a:lstStyle/>
        <a:p>
          <a:endParaRPr lang="en-US"/>
        </a:p>
      </dgm:t>
    </dgm:pt>
    <dgm:pt modelId="{EB9E7E8C-8F0F-1F42-A475-67CCC1AE6B07}">
      <dgm:prSet/>
      <dgm:spPr/>
      <dgm:t>
        <a:bodyPr/>
        <a:lstStyle/>
        <a:p>
          <a:r>
            <a:rPr lang="en-US" dirty="0"/>
            <a:t>MD5 (</a:t>
          </a:r>
          <a:r>
            <a:rPr lang="en-US" dirty="0" err="1"/>
            <a:t>Threat_Intelligence.pptx</a:t>
          </a:r>
          <a:r>
            <a:rPr lang="en-US" dirty="0"/>
            <a:t>) = fe0104beeb81d72654905648e5c51334</a:t>
          </a:r>
        </a:p>
      </dgm:t>
    </dgm:pt>
    <dgm:pt modelId="{745A151E-067A-D647-A6CA-16DF0062AC78}" type="parTrans" cxnId="{2DC5CD8E-3DBE-D745-871C-20D12EA6D09B}">
      <dgm:prSet/>
      <dgm:spPr/>
      <dgm:t>
        <a:bodyPr/>
        <a:lstStyle/>
        <a:p>
          <a:endParaRPr lang="en-US"/>
        </a:p>
      </dgm:t>
    </dgm:pt>
    <dgm:pt modelId="{9F9B792A-7169-0242-94DF-0A7BBFB48408}" type="sibTrans" cxnId="{2DC5CD8E-3DBE-D745-871C-20D12EA6D09B}">
      <dgm:prSet/>
      <dgm:spPr/>
      <dgm:t>
        <a:bodyPr/>
        <a:lstStyle/>
        <a:p>
          <a:endParaRPr lang="en-US"/>
        </a:p>
      </dgm:t>
    </dgm:pt>
    <dgm:pt modelId="{FCFF2DD6-E47F-8046-9B50-AADEA4106FE4}">
      <dgm:prSet/>
      <dgm:spPr/>
      <dgm:t>
        <a:bodyPr/>
        <a:lstStyle/>
        <a:p>
          <a:r>
            <a:rPr lang="en-US" dirty="0"/>
            <a:t>Email </a:t>
          </a:r>
          <a:r>
            <a:rPr lang="en-US" dirty="0" err="1"/>
            <a:t>Addr</a:t>
          </a:r>
          <a:endParaRPr lang="en-US" dirty="0"/>
        </a:p>
      </dgm:t>
    </dgm:pt>
    <dgm:pt modelId="{591820D8-EBE6-A343-A5D4-70A5F3B8E289}" type="parTrans" cxnId="{D941A607-F75F-D149-BB96-199F0A3DD347}">
      <dgm:prSet/>
      <dgm:spPr/>
      <dgm:t>
        <a:bodyPr/>
        <a:lstStyle/>
        <a:p>
          <a:endParaRPr lang="en-US"/>
        </a:p>
      </dgm:t>
    </dgm:pt>
    <dgm:pt modelId="{0951B965-5E35-F147-8246-C04300AEF729}" type="sibTrans" cxnId="{D941A607-F75F-D149-BB96-199F0A3DD347}">
      <dgm:prSet/>
      <dgm:spPr/>
      <dgm:t>
        <a:bodyPr/>
        <a:lstStyle/>
        <a:p>
          <a:endParaRPr lang="en-US"/>
        </a:p>
      </dgm:t>
    </dgm:pt>
    <dgm:pt modelId="{A37B3336-E6B8-E347-8D49-544BD7534127}">
      <dgm:prSet/>
      <dgm:spPr/>
      <dgm:t>
        <a:bodyPr/>
        <a:lstStyle/>
        <a:p>
          <a:r>
            <a:rPr lang="en-US" dirty="0" err="1"/>
            <a:t>security@duke.edu</a:t>
          </a:r>
          <a:endParaRPr lang="en-US" dirty="0"/>
        </a:p>
      </dgm:t>
    </dgm:pt>
    <dgm:pt modelId="{19064460-6946-DB47-8F10-69F7C99E359B}" type="parTrans" cxnId="{D8A6D747-427F-F345-9AB3-85BD83BD0374}">
      <dgm:prSet/>
      <dgm:spPr/>
      <dgm:t>
        <a:bodyPr/>
        <a:lstStyle/>
        <a:p>
          <a:endParaRPr lang="en-US"/>
        </a:p>
      </dgm:t>
    </dgm:pt>
    <dgm:pt modelId="{D9445682-61E0-5F4F-BC63-735158BA4653}" type="sibTrans" cxnId="{D8A6D747-427F-F345-9AB3-85BD83BD0374}">
      <dgm:prSet/>
      <dgm:spPr/>
      <dgm:t>
        <a:bodyPr/>
        <a:lstStyle/>
        <a:p>
          <a:endParaRPr lang="en-US"/>
        </a:p>
      </dgm:t>
    </dgm:pt>
    <dgm:pt modelId="{5E7B3358-8AEA-BC46-A5F2-FB70EEC12764}">
      <dgm:prSet/>
      <dgm:spPr/>
      <dgm:t>
        <a:bodyPr/>
        <a:lstStyle/>
        <a:p>
          <a:r>
            <a:rPr lang="en-US" dirty="0"/>
            <a:t>File Hash</a:t>
          </a:r>
        </a:p>
      </dgm:t>
    </dgm:pt>
    <dgm:pt modelId="{4E5FD2DC-C4D2-704F-8722-FE6722D8A3D2}" type="sibTrans" cxnId="{7D2FF639-51CC-D444-9FE1-691B48826C14}">
      <dgm:prSet/>
      <dgm:spPr/>
      <dgm:t>
        <a:bodyPr/>
        <a:lstStyle/>
        <a:p>
          <a:endParaRPr lang="en-US"/>
        </a:p>
      </dgm:t>
    </dgm:pt>
    <dgm:pt modelId="{1A7270FC-262F-A64F-AE98-44FF87791021}" type="parTrans" cxnId="{7D2FF639-51CC-D444-9FE1-691B48826C14}">
      <dgm:prSet/>
      <dgm:spPr/>
      <dgm:t>
        <a:bodyPr/>
        <a:lstStyle/>
        <a:p>
          <a:endParaRPr lang="en-US"/>
        </a:p>
      </dgm:t>
    </dgm:pt>
    <dgm:pt modelId="{CF64BE80-E2B5-8843-9245-71CDE56D0017}" type="pres">
      <dgm:prSet presAssocID="{34F32253-3BB7-4E45-BCBA-3FF6535DB061}" presName="vert0" presStyleCnt="0">
        <dgm:presLayoutVars>
          <dgm:dir/>
          <dgm:animOne val="branch"/>
          <dgm:animLvl val="lvl"/>
        </dgm:presLayoutVars>
      </dgm:prSet>
      <dgm:spPr/>
    </dgm:pt>
    <dgm:pt modelId="{4CEAC87A-D32B-724D-9FA0-FA9BBDA25F47}" type="pres">
      <dgm:prSet presAssocID="{80AABF66-70A0-7B49-A262-584E6F09E48B}" presName="thickLine" presStyleLbl="alignNode1" presStyleIdx="0" presStyleCnt="5"/>
      <dgm:spPr/>
    </dgm:pt>
    <dgm:pt modelId="{12A70350-B9CD-384D-8C2E-FE1B4731F523}" type="pres">
      <dgm:prSet presAssocID="{80AABF66-70A0-7B49-A262-584E6F09E48B}" presName="horz1" presStyleCnt="0"/>
      <dgm:spPr/>
    </dgm:pt>
    <dgm:pt modelId="{D1A1E501-C911-C346-9C0A-989CE1108399}" type="pres">
      <dgm:prSet presAssocID="{80AABF66-70A0-7B49-A262-584E6F09E48B}" presName="tx1" presStyleLbl="revTx" presStyleIdx="0" presStyleCnt="10"/>
      <dgm:spPr/>
    </dgm:pt>
    <dgm:pt modelId="{6A71A4A9-3A93-624F-A3F2-3D0C2FA203FF}" type="pres">
      <dgm:prSet presAssocID="{80AABF66-70A0-7B49-A262-584E6F09E48B}" presName="vert1" presStyleCnt="0"/>
      <dgm:spPr/>
    </dgm:pt>
    <dgm:pt modelId="{DB6D7563-549B-974C-B757-21FF8FD7976C}" type="pres">
      <dgm:prSet presAssocID="{F0A4399B-BE9E-994D-BB84-64A04F6634E3}" presName="vertSpace2a" presStyleCnt="0"/>
      <dgm:spPr/>
    </dgm:pt>
    <dgm:pt modelId="{C342B8EC-19D1-BB4A-B010-42893703F94E}" type="pres">
      <dgm:prSet presAssocID="{F0A4399B-BE9E-994D-BB84-64A04F6634E3}" presName="horz2" presStyleCnt="0"/>
      <dgm:spPr/>
    </dgm:pt>
    <dgm:pt modelId="{45F236C7-1F15-F44D-AA26-D9D42EA1A50D}" type="pres">
      <dgm:prSet presAssocID="{F0A4399B-BE9E-994D-BB84-64A04F6634E3}" presName="horzSpace2" presStyleCnt="0"/>
      <dgm:spPr/>
    </dgm:pt>
    <dgm:pt modelId="{FC7260D6-0444-C142-B69E-56789EDBC9CC}" type="pres">
      <dgm:prSet presAssocID="{F0A4399B-BE9E-994D-BB84-64A04F6634E3}" presName="tx2" presStyleLbl="revTx" presStyleIdx="1" presStyleCnt="10"/>
      <dgm:spPr/>
    </dgm:pt>
    <dgm:pt modelId="{6F370DAB-513C-474A-BB0D-C0CE3C629C42}" type="pres">
      <dgm:prSet presAssocID="{F0A4399B-BE9E-994D-BB84-64A04F6634E3}" presName="vert2" presStyleCnt="0"/>
      <dgm:spPr/>
    </dgm:pt>
    <dgm:pt modelId="{222F276B-754D-F546-9F4F-C1B2AFAAC969}" type="pres">
      <dgm:prSet presAssocID="{F0A4399B-BE9E-994D-BB84-64A04F6634E3}" presName="thinLine2b" presStyleLbl="callout" presStyleIdx="0" presStyleCnt="5"/>
      <dgm:spPr/>
    </dgm:pt>
    <dgm:pt modelId="{97F72AF9-4B62-8049-B1C9-5A1FBC5B38A7}" type="pres">
      <dgm:prSet presAssocID="{F0A4399B-BE9E-994D-BB84-64A04F6634E3}" presName="vertSpace2b" presStyleCnt="0"/>
      <dgm:spPr/>
    </dgm:pt>
    <dgm:pt modelId="{7A8F46B1-77DA-404E-AD57-513282C82847}" type="pres">
      <dgm:prSet presAssocID="{9348D61A-3463-4847-AEFE-7AB8A6FA6734}" presName="thickLine" presStyleLbl="alignNode1" presStyleIdx="1" presStyleCnt="5"/>
      <dgm:spPr/>
    </dgm:pt>
    <dgm:pt modelId="{E29A9A1B-D431-6944-8471-DD4542D4072D}" type="pres">
      <dgm:prSet presAssocID="{9348D61A-3463-4847-AEFE-7AB8A6FA6734}" presName="horz1" presStyleCnt="0"/>
      <dgm:spPr/>
    </dgm:pt>
    <dgm:pt modelId="{32B768DF-BAFA-5B49-91BD-EFF06C2997EB}" type="pres">
      <dgm:prSet presAssocID="{9348D61A-3463-4847-AEFE-7AB8A6FA6734}" presName="tx1" presStyleLbl="revTx" presStyleIdx="2" presStyleCnt="10"/>
      <dgm:spPr/>
    </dgm:pt>
    <dgm:pt modelId="{A0247B7F-DBBD-EC44-8C86-05E391303E24}" type="pres">
      <dgm:prSet presAssocID="{9348D61A-3463-4847-AEFE-7AB8A6FA6734}" presName="vert1" presStyleCnt="0"/>
      <dgm:spPr/>
    </dgm:pt>
    <dgm:pt modelId="{566B74B4-AD49-0E44-BCFE-C908CC0B62DF}" type="pres">
      <dgm:prSet presAssocID="{21210EAA-DD68-4143-A6CC-8DB83C19502D}" presName="vertSpace2a" presStyleCnt="0"/>
      <dgm:spPr/>
    </dgm:pt>
    <dgm:pt modelId="{AC421B62-5390-0243-AAD2-D0A7783A711F}" type="pres">
      <dgm:prSet presAssocID="{21210EAA-DD68-4143-A6CC-8DB83C19502D}" presName="horz2" presStyleCnt="0"/>
      <dgm:spPr/>
    </dgm:pt>
    <dgm:pt modelId="{4886F01F-F1E0-2A4F-94DE-CB0563487AF9}" type="pres">
      <dgm:prSet presAssocID="{21210EAA-DD68-4143-A6CC-8DB83C19502D}" presName="horzSpace2" presStyleCnt="0"/>
      <dgm:spPr/>
    </dgm:pt>
    <dgm:pt modelId="{E8152417-CFD6-1C40-A89D-8F78F04DDB78}" type="pres">
      <dgm:prSet presAssocID="{21210EAA-DD68-4143-A6CC-8DB83C19502D}" presName="tx2" presStyleLbl="revTx" presStyleIdx="3" presStyleCnt="10"/>
      <dgm:spPr/>
    </dgm:pt>
    <dgm:pt modelId="{65515911-6677-8B45-B254-DBBC0D39B9A4}" type="pres">
      <dgm:prSet presAssocID="{21210EAA-DD68-4143-A6CC-8DB83C19502D}" presName="vert2" presStyleCnt="0"/>
      <dgm:spPr/>
    </dgm:pt>
    <dgm:pt modelId="{1E25D772-B9C5-2944-BD8C-24905384ABC8}" type="pres">
      <dgm:prSet presAssocID="{21210EAA-DD68-4143-A6CC-8DB83C19502D}" presName="thinLine2b" presStyleLbl="callout" presStyleIdx="1" presStyleCnt="5"/>
      <dgm:spPr/>
    </dgm:pt>
    <dgm:pt modelId="{2AEAC241-BF6E-B641-8DB6-D83E0A4225A6}" type="pres">
      <dgm:prSet presAssocID="{21210EAA-DD68-4143-A6CC-8DB83C19502D}" presName="vertSpace2b" presStyleCnt="0"/>
      <dgm:spPr/>
    </dgm:pt>
    <dgm:pt modelId="{575DD08A-D6C3-F74E-9087-A9A1A2CD8CA3}" type="pres">
      <dgm:prSet presAssocID="{ED835E55-E2AC-1049-AE6E-D4F99E942128}" presName="thickLine" presStyleLbl="alignNode1" presStyleIdx="2" presStyleCnt="5"/>
      <dgm:spPr/>
    </dgm:pt>
    <dgm:pt modelId="{43638EA4-2D7B-6243-A65E-2942468617D3}" type="pres">
      <dgm:prSet presAssocID="{ED835E55-E2AC-1049-AE6E-D4F99E942128}" presName="horz1" presStyleCnt="0"/>
      <dgm:spPr/>
    </dgm:pt>
    <dgm:pt modelId="{1D6CB5EC-B791-2247-AB07-4E053503DA97}" type="pres">
      <dgm:prSet presAssocID="{ED835E55-E2AC-1049-AE6E-D4F99E942128}" presName="tx1" presStyleLbl="revTx" presStyleIdx="4" presStyleCnt="10"/>
      <dgm:spPr/>
    </dgm:pt>
    <dgm:pt modelId="{EB7B9D28-78AE-B74F-8720-574E95BD38E0}" type="pres">
      <dgm:prSet presAssocID="{ED835E55-E2AC-1049-AE6E-D4F99E942128}" presName="vert1" presStyleCnt="0"/>
      <dgm:spPr/>
    </dgm:pt>
    <dgm:pt modelId="{68ADF25C-47CC-6F49-83F4-AAF13AD33C4D}" type="pres">
      <dgm:prSet presAssocID="{110E0930-E018-C541-94F8-12099EBC14B5}" presName="vertSpace2a" presStyleCnt="0"/>
      <dgm:spPr/>
    </dgm:pt>
    <dgm:pt modelId="{8DFE11E0-640B-A14F-8EB2-FEE705DA733B}" type="pres">
      <dgm:prSet presAssocID="{110E0930-E018-C541-94F8-12099EBC14B5}" presName="horz2" presStyleCnt="0"/>
      <dgm:spPr/>
    </dgm:pt>
    <dgm:pt modelId="{7A020BAD-4503-7649-85EA-BD0E3F05C32C}" type="pres">
      <dgm:prSet presAssocID="{110E0930-E018-C541-94F8-12099EBC14B5}" presName="horzSpace2" presStyleCnt="0"/>
      <dgm:spPr/>
    </dgm:pt>
    <dgm:pt modelId="{47AEBCEF-67C6-FE4E-8169-E97EE2E3CECB}" type="pres">
      <dgm:prSet presAssocID="{110E0930-E018-C541-94F8-12099EBC14B5}" presName="tx2" presStyleLbl="revTx" presStyleIdx="5" presStyleCnt="10"/>
      <dgm:spPr/>
    </dgm:pt>
    <dgm:pt modelId="{7B1243A5-80A6-564C-9602-140946E4EFD7}" type="pres">
      <dgm:prSet presAssocID="{110E0930-E018-C541-94F8-12099EBC14B5}" presName="vert2" presStyleCnt="0"/>
      <dgm:spPr/>
    </dgm:pt>
    <dgm:pt modelId="{9604793B-6BF4-4A49-971B-FA51248C0CD2}" type="pres">
      <dgm:prSet presAssocID="{110E0930-E018-C541-94F8-12099EBC14B5}" presName="thinLine2b" presStyleLbl="callout" presStyleIdx="2" presStyleCnt="5"/>
      <dgm:spPr/>
    </dgm:pt>
    <dgm:pt modelId="{D66851BF-17C2-1C4D-8455-B03AEFBFD232}" type="pres">
      <dgm:prSet presAssocID="{110E0930-E018-C541-94F8-12099EBC14B5}" presName="vertSpace2b" presStyleCnt="0"/>
      <dgm:spPr/>
    </dgm:pt>
    <dgm:pt modelId="{398472F9-B8E5-274D-B016-39470E4C0B65}" type="pres">
      <dgm:prSet presAssocID="{5E7B3358-8AEA-BC46-A5F2-FB70EEC12764}" presName="thickLine" presStyleLbl="alignNode1" presStyleIdx="3" presStyleCnt="5"/>
      <dgm:spPr/>
    </dgm:pt>
    <dgm:pt modelId="{BDF528B9-41C3-6241-AAD8-C3AB2E9CFBCB}" type="pres">
      <dgm:prSet presAssocID="{5E7B3358-8AEA-BC46-A5F2-FB70EEC12764}" presName="horz1" presStyleCnt="0"/>
      <dgm:spPr/>
    </dgm:pt>
    <dgm:pt modelId="{A45AD3BA-2499-0245-AE1B-432FB4863600}" type="pres">
      <dgm:prSet presAssocID="{5E7B3358-8AEA-BC46-A5F2-FB70EEC12764}" presName="tx1" presStyleLbl="revTx" presStyleIdx="6" presStyleCnt="10"/>
      <dgm:spPr/>
    </dgm:pt>
    <dgm:pt modelId="{359FB4D7-4825-5F47-AFB6-563C6E0CCFA5}" type="pres">
      <dgm:prSet presAssocID="{5E7B3358-8AEA-BC46-A5F2-FB70EEC12764}" presName="vert1" presStyleCnt="0"/>
      <dgm:spPr/>
    </dgm:pt>
    <dgm:pt modelId="{4FAE8966-7571-7246-9FCE-993361221AC0}" type="pres">
      <dgm:prSet presAssocID="{EB9E7E8C-8F0F-1F42-A475-67CCC1AE6B07}" presName="vertSpace2a" presStyleCnt="0"/>
      <dgm:spPr/>
    </dgm:pt>
    <dgm:pt modelId="{081A89C5-CBB6-BA41-AEF1-F4EC81864FFA}" type="pres">
      <dgm:prSet presAssocID="{EB9E7E8C-8F0F-1F42-A475-67CCC1AE6B07}" presName="horz2" presStyleCnt="0"/>
      <dgm:spPr/>
    </dgm:pt>
    <dgm:pt modelId="{79EE158F-9476-2E49-9999-719662A06460}" type="pres">
      <dgm:prSet presAssocID="{EB9E7E8C-8F0F-1F42-A475-67CCC1AE6B07}" presName="horzSpace2" presStyleCnt="0"/>
      <dgm:spPr/>
    </dgm:pt>
    <dgm:pt modelId="{70C8D00B-3F7E-934F-BCF2-077CBD47E675}" type="pres">
      <dgm:prSet presAssocID="{EB9E7E8C-8F0F-1F42-A475-67CCC1AE6B07}" presName="tx2" presStyleLbl="revTx" presStyleIdx="7" presStyleCnt="10"/>
      <dgm:spPr/>
    </dgm:pt>
    <dgm:pt modelId="{BBDD887B-318A-4749-8244-5B2CD8A40B5B}" type="pres">
      <dgm:prSet presAssocID="{EB9E7E8C-8F0F-1F42-A475-67CCC1AE6B07}" presName="vert2" presStyleCnt="0"/>
      <dgm:spPr/>
    </dgm:pt>
    <dgm:pt modelId="{9DF584F4-C0C4-0D4E-A554-B17C4125AE5B}" type="pres">
      <dgm:prSet presAssocID="{EB9E7E8C-8F0F-1F42-A475-67CCC1AE6B07}" presName="thinLine2b" presStyleLbl="callout" presStyleIdx="3" presStyleCnt="5"/>
      <dgm:spPr/>
    </dgm:pt>
    <dgm:pt modelId="{6EC00382-A6B8-AC40-B6B6-FFAA4A1277CF}" type="pres">
      <dgm:prSet presAssocID="{EB9E7E8C-8F0F-1F42-A475-67CCC1AE6B07}" presName="vertSpace2b" presStyleCnt="0"/>
      <dgm:spPr/>
    </dgm:pt>
    <dgm:pt modelId="{E3032E26-7C36-0040-B8A3-965C8E83E891}" type="pres">
      <dgm:prSet presAssocID="{FCFF2DD6-E47F-8046-9B50-AADEA4106FE4}" presName="thickLine" presStyleLbl="alignNode1" presStyleIdx="4" presStyleCnt="5"/>
      <dgm:spPr/>
    </dgm:pt>
    <dgm:pt modelId="{950016CC-17F1-6C4F-A413-753BA20DE3F3}" type="pres">
      <dgm:prSet presAssocID="{FCFF2DD6-E47F-8046-9B50-AADEA4106FE4}" presName="horz1" presStyleCnt="0"/>
      <dgm:spPr/>
    </dgm:pt>
    <dgm:pt modelId="{E299F085-CABC-1E46-9BF3-70238AF04A4D}" type="pres">
      <dgm:prSet presAssocID="{FCFF2DD6-E47F-8046-9B50-AADEA4106FE4}" presName="tx1" presStyleLbl="revTx" presStyleIdx="8" presStyleCnt="10"/>
      <dgm:spPr/>
    </dgm:pt>
    <dgm:pt modelId="{F42951EE-90A4-D64B-BE25-A986C57A331F}" type="pres">
      <dgm:prSet presAssocID="{FCFF2DD6-E47F-8046-9B50-AADEA4106FE4}" presName="vert1" presStyleCnt="0"/>
      <dgm:spPr/>
    </dgm:pt>
    <dgm:pt modelId="{60D8B0C6-7D67-B149-B95B-C3FDE144AE86}" type="pres">
      <dgm:prSet presAssocID="{A37B3336-E6B8-E347-8D49-544BD7534127}" presName="vertSpace2a" presStyleCnt="0"/>
      <dgm:spPr/>
    </dgm:pt>
    <dgm:pt modelId="{821F79C0-E4E9-2646-823C-881CCD0640CA}" type="pres">
      <dgm:prSet presAssocID="{A37B3336-E6B8-E347-8D49-544BD7534127}" presName="horz2" presStyleCnt="0"/>
      <dgm:spPr/>
    </dgm:pt>
    <dgm:pt modelId="{8B1BEB44-F9C4-F84D-9442-0D4C27FA81F6}" type="pres">
      <dgm:prSet presAssocID="{A37B3336-E6B8-E347-8D49-544BD7534127}" presName="horzSpace2" presStyleCnt="0"/>
      <dgm:spPr/>
    </dgm:pt>
    <dgm:pt modelId="{585E0987-58B9-C843-BDC2-367A290B071E}" type="pres">
      <dgm:prSet presAssocID="{A37B3336-E6B8-E347-8D49-544BD7534127}" presName="tx2" presStyleLbl="revTx" presStyleIdx="9" presStyleCnt="10"/>
      <dgm:spPr/>
    </dgm:pt>
    <dgm:pt modelId="{A5DC5E86-1109-1C4C-B31E-86E8680AABD6}" type="pres">
      <dgm:prSet presAssocID="{A37B3336-E6B8-E347-8D49-544BD7534127}" presName="vert2" presStyleCnt="0"/>
      <dgm:spPr/>
    </dgm:pt>
    <dgm:pt modelId="{3460E73B-F932-5C4A-BF46-0A745661C640}" type="pres">
      <dgm:prSet presAssocID="{A37B3336-E6B8-E347-8D49-544BD7534127}" presName="thinLine2b" presStyleLbl="callout" presStyleIdx="4" presStyleCnt="5"/>
      <dgm:spPr/>
    </dgm:pt>
    <dgm:pt modelId="{97487758-72DC-6941-87E3-8E72810E1B10}" type="pres">
      <dgm:prSet presAssocID="{A37B3336-E6B8-E347-8D49-544BD7534127}" presName="vertSpace2b" presStyleCnt="0"/>
      <dgm:spPr/>
    </dgm:pt>
  </dgm:ptLst>
  <dgm:cxnLst>
    <dgm:cxn modelId="{D941A607-F75F-D149-BB96-199F0A3DD347}" srcId="{34F32253-3BB7-4E45-BCBA-3FF6535DB061}" destId="{FCFF2DD6-E47F-8046-9B50-AADEA4106FE4}" srcOrd="4" destOrd="0" parTransId="{591820D8-EBE6-A343-A5D4-70A5F3B8E289}" sibTransId="{0951B965-5E35-F147-8246-C04300AEF729}"/>
    <dgm:cxn modelId="{1D87A92C-24F8-1D40-9DAB-22F8E35FF819}" type="presOf" srcId="{21210EAA-DD68-4143-A6CC-8DB83C19502D}" destId="{E8152417-CFD6-1C40-A89D-8F78F04DDB78}" srcOrd="0" destOrd="0" presId="urn:microsoft.com/office/officeart/2008/layout/LinedList"/>
    <dgm:cxn modelId="{84BC8737-DD04-FF42-A3D5-EE3C98BF062B}" srcId="{ED835E55-E2AC-1049-AE6E-D4F99E942128}" destId="{110E0930-E018-C541-94F8-12099EBC14B5}" srcOrd="0" destOrd="0" parTransId="{CFD264AF-B897-C84D-AFDF-70D2FD3097D6}" sibTransId="{4E503B60-9575-0848-A4AD-0E7F4F14171A}"/>
    <dgm:cxn modelId="{7D2FF639-51CC-D444-9FE1-691B48826C14}" srcId="{34F32253-3BB7-4E45-BCBA-3FF6535DB061}" destId="{5E7B3358-8AEA-BC46-A5F2-FB70EEC12764}" srcOrd="3" destOrd="0" parTransId="{1A7270FC-262F-A64F-AE98-44FF87791021}" sibTransId="{4E5FD2DC-C4D2-704F-8722-FE6722D8A3D2}"/>
    <dgm:cxn modelId="{D8A6D747-427F-F345-9AB3-85BD83BD0374}" srcId="{FCFF2DD6-E47F-8046-9B50-AADEA4106FE4}" destId="{A37B3336-E6B8-E347-8D49-544BD7534127}" srcOrd="0" destOrd="0" parTransId="{19064460-6946-DB47-8F10-69F7C99E359B}" sibTransId="{D9445682-61E0-5F4F-BC63-735158BA4653}"/>
    <dgm:cxn modelId="{4DF4B449-5D37-9247-90DF-FD54922BBEC8}" type="presOf" srcId="{5E7B3358-8AEA-BC46-A5F2-FB70EEC12764}" destId="{A45AD3BA-2499-0245-AE1B-432FB4863600}" srcOrd="0" destOrd="0" presId="urn:microsoft.com/office/officeart/2008/layout/LinedList"/>
    <dgm:cxn modelId="{2DE23456-2C2D-7E45-B97E-2585E77E1144}" type="presOf" srcId="{34F32253-3BB7-4E45-BCBA-3FF6535DB061}" destId="{CF64BE80-E2B5-8843-9245-71CDE56D0017}" srcOrd="0" destOrd="0" presId="urn:microsoft.com/office/officeart/2008/layout/LinedList"/>
    <dgm:cxn modelId="{B0D8905D-4C47-5141-8DBA-5260934C8BD1}" srcId="{34F32253-3BB7-4E45-BCBA-3FF6535DB061}" destId="{ED835E55-E2AC-1049-AE6E-D4F99E942128}" srcOrd="2" destOrd="0" parTransId="{C5398CCE-25EE-D348-B021-7497267CBC9F}" sibTransId="{5387119A-CB47-D347-A6CC-0C592E12895C}"/>
    <dgm:cxn modelId="{E879F47D-A751-EE47-8695-B3E41ED68965}" type="presOf" srcId="{110E0930-E018-C541-94F8-12099EBC14B5}" destId="{47AEBCEF-67C6-FE4E-8169-E97EE2E3CECB}" srcOrd="0" destOrd="0" presId="urn:microsoft.com/office/officeart/2008/layout/LinedList"/>
    <dgm:cxn modelId="{D786A883-C6E9-1A4A-A41D-BB248A59F983}" srcId="{34F32253-3BB7-4E45-BCBA-3FF6535DB061}" destId="{9348D61A-3463-4847-AEFE-7AB8A6FA6734}" srcOrd="1" destOrd="0" parTransId="{64F2ABFD-ED46-4140-AD45-7F5D4042EAE7}" sibTransId="{68473B06-E710-C246-82F6-2F36822564D6}"/>
    <dgm:cxn modelId="{5ADC6A86-1FCC-1E45-8542-887B1E98864D}" type="presOf" srcId="{9348D61A-3463-4847-AEFE-7AB8A6FA6734}" destId="{32B768DF-BAFA-5B49-91BD-EFF06C2997EB}" srcOrd="0" destOrd="0" presId="urn:microsoft.com/office/officeart/2008/layout/LinedList"/>
    <dgm:cxn modelId="{2DC5CD8E-3DBE-D745-871C-20D12EA6D09B}" srcId="{5E7B3358-8AEA-BC46-A5F2-FB70EEC12764}" destId="{EB9E7E8C-8F0F-1F42-A475-67CCC1AE6B07}" srcOrd="0" destOrd="0" parTransId="{745A151E-067A-D647-A6CA-16DF0062AC78}" sibTransId="{9F9B792A-7169-0242-94DF-0A7BBFB48408}"/>
    <dgm:cxn modelId="{3B876CA9-81AF-1F4F-8F3E-A3663026231B}" type="presOf" srcId="{F0A4399B-BE9E-994D-BB84-64A04F6634E3}" destId="{FC7260D6-0444-C142-B69E-56789EDBC9CC}" srcOrd="0" destOrd="0" presId="urn:microsoft.com/office/officeart/2008/layout/LinedList"/>
    <dgm:cxn modelId="{A35946B3-8B22-8947-A306-D852FB366997}" type="presOf" srcId="{EB9E7E8C-8F0F-1F42-A475-67CCC1AE6B07}" destId="{70C8D00B-3F7E-934F-BCF2-077CBD47E675}" srcOrd="0" destOrd="0" presId="urn:microsoft.com/office/officeart/2008/layout/LinedList"/>
    <dgm:cxn modelId="{8C3E6ACD-1D6E-C540-A85C-6A7D2611E558}" srcId="{34F32253-3BB7-4E45-BCBA-3FF6535DB061}" destId="{80AABF66-70A0-7B49-A262-584E6F09E48B}" srcOrd="0" destOrd="0" parTransId="{13126D8F-54A3-A041-8137-776C72A42920}" sibTransId="{61AF54E7-1BDF-7B4C-B4AA-1C5011AC9D85}"/>
    <dgm:cxn modelId="{DBC322CE-ACEA-7640-9727-291663EA742D}" srcId="{80AABF66-70A0-7B49-A262-584E6F09E48B}" destId="{F0A4399B-BE9E-994D-BB84-64A04F6634E3}" srcOrd="0" destOrd="0" parTransId="{99AF7CB1-1B17-8F44-988C-41FE42DD3326}" sibTransId="{798C590E-0986-D147-BF37-8B78A7167537}"/>
    <dgm:cxn modelId="{65D163D4-C54E-254D-984C-E9BAB03339F5}" type="presOf" srcId="{A37B3336-E6B8-E347-8D49-544BD7534127}" destId="{585E0987-58B9-C843-BDC2-367A290B071E}" srcOrd="0" destOrd="0" presId="urn:microsoft.com/office/officeart/2008/layout/LinedList"/>
    <dgm:cxn modelId="{7859C5DF-C20C-5E4D-AD89-DC4FACF59F92}" type="presOf" srcId="{ED835E55-E2AC-1049-AE6E-D4F99E942128}" destId="{1D6CB5EC-B791-2247-AB07-4E053503DA97}" srcOrd="0" destOrd="0" presId="urn:microsoft.com/office/officeart/2008/layout/LinedList"/>
    <dgm:cxn modelId="{E81AE4E7-1B4C-2D45-A304-DAF705626012}" type="presOf" srcId="{FCFF2DD6-E47F-8046-9B50-AADEA4106FE4}" destId="{E299F085-CABC-1E46-9BF3-70238AF04A4D}" srcOrd="0" destOrd="0" presId="urn:microsoft.com/office/officeart/2008/layout/LinedList"/>
    <dgm:cxn modelId="{F291F5EF-D177-9A49-B9DC-17B3AAAB66B2}" type="presOf" srcId="{80AABF66-70A0-7B49-A262-584E6F09E48B}" destId="{D1A1E501-C911-C346-9C0A-989CE1108399}" srcOrd="0" destOrd="0" presId="urn:microsoft.com/office/officeart/2008/layout/LinedList"/>
    <dgm:cxn modelId="{8883C8FE-B1F6-404B-8D3C-BE90404D78F0}" srcId="{9348D61A-3463-4847-AEFE-7AB8A6FA6734}" destId="{21210EAA-DD68-4143-A6CC-8DB83C19502D}" srcOrd="0" destOrd="0" parTransId="{3497AB82-EA7C-2845-859D-250A9D377EB7}" sibTransId="{BE714821-EAE1-454F-AEC8-0B08257644AA}"/>
    <dgm:cxn modelId="{00832CC3-100F-1747-92B3-589AAD11118C}" type="presParOf" srcId="{CF64BE80-E2B5-8843-9245-71CDE56D0017}" destId="{4CEAC87A-D32B-724D-9FA0-FA9BBDA25F47}" srcOrd="0" destOrd="0" presId="urn:microsoft.com/office/officeart/2008/layout/LinedList"/>
    <dgm:cxn modelId="{227C6E01-2D9F-B54C-8023-91FDFEFC8BF4}" type="presParOf" srcId="{CF64BE80-E2B5-8843-9245-71CDE56D0017}" destId="{12A70350-B9CD-384D-8C2E-FE1B4731F523}" srcOrd="1" destOrd="0" presId="urn:microsoft.com/office/officeart/2008/layout/LinedList"/>
    <dgm:cxn modelId="{6066E9A1-2406-DE4A-912F-9E6EAB4B366B}" type="presParOf" srcId="{12A70350-B9CD-384D-8C2E-FE1B4731F523}" destId="{D1A1E501-C911-C346-9C0A-989CE1108399}" srcOrd="0" destOrd="0" presId="urn:microsoft.com/office/officeart/2008/layout/LinedList"/>
    <dgm:cxn modelId="{E838937A-31A2-E74F-881E-EEA12451ABD3}" type="presParOf" srcId="{12A70350-B9CD-384D-8C2E-FE1B4731F523}" destId="{6A71A4A9-3A93-624F-A3F2-3D0C2FA203FF}" srcOrd="1" destOrd="0" presId="urn:microsoft.com/office/officeart/2008/layout/LinedList"/>
    <dgm:cxn modelId="{F45BB664-13A0-7946-A5F2-60BE3455F7FE}" type="presParOf" srcId="{6A71A4A9-3A93-624F-A3F2-3D0C2FA203FF}" destId="{DB6D7563-549B-974C-B757-21FF8FD7976C}" srcOrd="0" destOrd="0" presId="urn:microsoft.com/office/officeart/2008/layout/LinedList"/>
    <dgm:cxn modelId="{5E9339EA-B302-7B45-8CC4-4710FE4323EA}" type="presParOf" srcId="{6A71A4A9-3A93-624F-A3F2-3D0C2FA203FF}" destId="{C342B8EC-19D1-BB4A-B010-42893703F94E}" srcOrd="1" destOrd="0" presId="urn:microsoft.com/office/officeart/2008/layout/LinedList"/>
    <dgm:cxn modelId="{AFA9C29D-E149-0240-9AFE-DFA0B394F9BB}" type="presParOf" srcId="{C342B8EC-19D1-BB4A-B010-42893703F94E}" destId="{45F236C7-1F15-F44D-AA26-D9D42EA1A50D}" srcOrd="0" destOrd="0" presId="urn:microsoft.com/office/officeart/2008/layout/LinedList"/>
    <dgm:cxn modelId="{688D19AC-E04A-A84D-98C7-C3F63FF48933}" type="presParOf" srcId="{C342B8EC-19D1-BB4A-B010-42893703F94E}" destId="{FC7260D6-0444-C142-B69E-56789EDBC9CC}" srcOrd="1" destOrd="0" presId="urn:microsoft.com/office/officeart/2008/layout/LinedList"/>
    <dgm:cxn modelId="{D965BBDB-47B1-E440-905C-5A6E7C234A44}" type="presParOf" srcId="{C342B8EC-19D1-BB4A-B010-42893703F94E}" destId="{6F370DAB-513C-474A-BB0D-C0CE3C629C42}" srcOrd="2" destOrd="0" presId="urn:microsoft.com/office/officeart/2008/layout/LinedList"/>
    <dgm:cxn modelId="{482B8197-7B57-5E44-8F45-B4B75149A0BE}" type="presParOf" srcId="{6A71A4A9-3A93-624F-A3F2-3D0C2FA203FF}" destId="{222F276B-754D-F546-9F4F-C1B2AFAAC969}" srcOrd="2" destOrd="0" presId="urn:microsoft.com/office/officeart/2008/layout/LinedList"/>
    <dgm:cxn modelId="{E8B633C6-ABB5-6943-879C-C5074164711A}" type="presParOf" srcId="{6A71A4A9-3A93-624F-A3F2-3D0C2FA203FF}" destId="{97F72AF9-4B62-8049-B1C9-5A1FBC5B38A7}" srcOrd="3" destOrd="0" presId="urn:microsoft.com/office/officeart/2008/layout/LinedList"/>
    <dgm:cxn modelId="{2D4849B9-1DE2-544C-B8AB-9A9B113964FE}" type="presParOf" srcId="{CF64BE80-E2B5-8843-9245-71CDE56D0017}" destId="{7A8F46B1-77DA-404E-AD57-513282C82847}" srcOrd="2" destOrd="0" presId="urn:microsoft.com/office/officeart/2008/layout/LinedList"/>
    <dgm:cxn modelId="{8184E8B4-5986-AB41-8620-1870ED724E30}" type="presParOf" srcId="{CF64BE80-E2B5-8843-9245-71CDE56D0017}" destId="{E29A9A1B-D431-6944-8471-DD4542D4072D}" srcOrd="3" destOrd="0" presId="urn:microsoft.com/office/officeart/2008/layout/LinedList"/>
    <dgm:cxn modelId="{D1659214-3493-9043-A226-4E6926A5BB3F}" type="presParOf" srcId="{E29A9A1B-D431-6944-8471-DD4542D4072D}" destId="{32B768DF-BAFA-5B49-91BD-EFF06C2997EB}" srcOrd="0" destOrd="0" presId="urn:microsoft.com/office/officeart/2008/layout/LinedList"/>
    <dgm:cxn modelId="{207B8EB7-4562-3C4A-8938-9A53C6942DAB}" type="presParOf" srcId="{E29A9A1B-D431-6944-8471-DD4542D4072D}" destId="{A0247B7F-DBBD-EC44-8C86-05E391303E24}" srcOrd="1" destOrd="0" presId="urn:microsoft.com/office/officeart/2008/layout/LinedList"/>
    <dgm:cxn modelId="{574FD5CD-8991-A244-ABA2-4136CB408C1A}" type="presParOf" srcId="{A0247B7F-DBBD-EC44-8C86-05E391303E24}" destId="{566B74B4-AD49-0E44-BCFE-C908CC0B62DF}" srcOrd="0" destOrd="0" presId="urn:microsoft.com/office/officeart/2008/layout/LinedList"/>
    <dgm:cxn modelId="{5DE8316E-BB1F-4D44-A7AD-1BB2AB242DB7}" type="presParOf" srcId="{A0247B7F-DBBD-EC44-8C86-05E391303E24}" destId="{AC421B62-5390-0243-AAD2-D0A7783A711F}" srcOrd="1" destOrd="0" presId="urn:microsoft.com/office/officeart/2008/layout/LinedList"/>
    <dgm:cxn modelId="{B329EFCC-E6B7-1E46-A6D7-EAB3B5100974}" type="presParOf" srcId="{AC421B62-5390-0243-AAD2-D0A7783A711F}" destId="{4886F01F-F1E0-2A4F-94DE-CB0563487AF9}" srcOrd="0" destOrd="0" presId="urn:microsoft.com/office/officeart/2008/layout/LinedList"/>
    <dgm:cxn modelId="{E14CE0DC-8747-FB44-BDC0-2527E75B76F8}" type="presParOf" srcId="{AC421B62-5390-0243-AAD2-D0A7783A711F}" destId="{E8152417-CFD6-1C40-A89D-8F78F04DDB78}" srcOrd="1" destOrd="0" presId="urn:microsoft.com/office/officeart/2008/layout/LinedList"/>
    <dgm:cxn modelId="{809CEB35-5596-5046-89C1-46C7B726A5D8}" type="presParOf" srcId="{AC421B62-5390-0243-AAD2-D0A7783A711F}" destId="{65515911-6677-8B45-B254-DBBC0D39B9A4}" srcOrd="2" destOrd="0" presId="urn:microsoft.com/office/officeart/2008/layout/LinedList"/>
    <dgm:cxn modelId="{AF90CB94-6E79-AA47-8F2E-041E585717FA}" type="presParOf" srcId="{A0247B7F-DBBD-EC44-8C86-05E391303E24}" destId="{1E25D772-B9C5-2944-BD8C-24905384ABC8}" srcOrd="2" destOrd="0" presId="urn:microsoft.com/office/officeart/2008/layout/LinedList"/>
    <dgm:cxn modelId="{D4CC8F65-2810-4740-B81B-2CAD630EF1EF}" type="presParOf" srcId="{A0247B7F-DBBD-EC44-8C86-05E391303E24}" destId="{2AEAC241-BF6E-B641-8DB6-D83E0A4225A6}" srcOrd="3" destOrd="0" presId="urn:microsoft.com/office/officeart/2008/layout/LinedList"/>
    <dgm:cxn modelId="{D4398920-192F-6743-8487-D3670D99FDE2}" type="presParOf" srcId="{CF64BE80-E2B5-8843-9245-71CDE56D0017}" destId="{575DD08A-D6C3-F74E-9087-A9A1A2CD8CA3}" srcOrd="4" destOrd="0" presId="urn:microsoft.com/office/officeart/2008/layout/LinedList"/>
    <dgm:cxn modelId="{B341B96B-B6A3-6C43-B23F-D84463AC9EB3}" type="presParOf" srcId="{CF64BE80-E2B5-8843-9245-71CDE56D0017}" destId="{43638EA4-2D7B-6243-A65E-2942468617D3}" srcOrd="5" destOrd="0" presId="urn:microsoft.com/office/officeart/2008/layout/LinedList"/>
    <dgm:cxn modelId="{504ADEDE-B52D-C44C-8651-48477A29D73D}" type="presParOf" srcId="{43638EA4-2D7B-6243-A65E-2942468617D3}" destId="{1D6CB5EC-B791-2247-AB07-4E053503DA97}" srcOrd="0" destOrd="0" presId="urn:microsoft.com/office/officeart/2008/layout/LinedList"/>
    <dgm:cxn modelId="{0FE699F2-5A38-3041-8152-CBFAF251B681}" type="presParOf" srcId="{43638EA4-2D7B-6243-A65E-2942468617D3}" destId="{EB7B9D28-78AE-B74F-8720-574E95BD38E0}" srcOrd="1" destOrd="0" presId="urn:microsoft.com/office/officeart/2008/layout/LinedList"/>
    <dgm:cxn modelId="{609E0A28-3618-EB43-B91A-1ADFDB6B54CC}" type="presParOf" srcId="{EB7B9D28-78AE-B74F-8720-574E95BD38E0}" destId="{68ADF25C-47CC-6F49-83F4-AAF13AD33C4D}" srcOrd="0" destOrd="0" presId="urn:microsoft.com/office/officeart/2008/layout/LinedList"/>
    <dgm:cxn modelId="{3C5C6C30-943C-3343-B886-D43DA4865392}" type="presParOf" srcId="{EB7B9D28-78AE-B74F-8720-574E95BD38E0}" destId="{8DFE11E0-640B-A14F-8EB2-FEE705DA733B}" srcOrd="1" destOrd="0" presId="urn:microsoft.com/office/officeart/2008/layout/LinedList"/>
    <dgm:cxn modelId="{7A387B15-47E9-9B43-868A-72DB63EB3EDE}" type="presParOf" srcId="{8DFE11E0-640B-A14F-8EB2-FEE705DA733B}" destId="{7A020BAD-4503-7649-85EA-BD0E3F05C32C}" srcOrd="0" destOrd="0" presId="urn:microsoft.com/office/officeart/2008/layout/LinedList"/>
    <dgm:cxn modelId="{4FB9874D-EE7C-E443-82F4-5FC1CC3C2738}" type="presParOf" srcId="{8DFE11E0-640B-A14F-8EB2-FEE705DA733B}" destId="{47AEBCEF-67C6-FE4E-8169-E97EE2E3CECB}" srcOrd="1" destOrd="0" presId="urn:microsoft.com/office/officeart/2008/layout/LinedList"/>
    <dgm:cxn modelId="{1B3562A3-0279-0247-A769-6C7670FD428E}" type="presParOf" srcId="{8DFE11E0-640B-A14F-8EB2-FEE705DA733B}" destId="{7B1243A5-80A6-564C-9602-140946E4EFD7}" srcOrd="2" destOrd="0" presId="urn:microsoft.com/office/officeart/2008/layout/LinedList"/>
    <dgm:cxn modelId="{F80AD6A2-2F04-E64B-B0C5-A722DFA0BD7A}" type="presParOf" srcId="{EB7B9D28-78AE-B74F-8720-574E95BD38E0}" destId="{9604793B-6BF4-4A49-971B-FA51248C0CD2}" srcOrd="2" destOrd="0" presId="urn:microsoft.com/office/officeart/2008/layout/LinedList"/>
    <dgm:cxn modelId="{0BB73976-84DE-5540-B687-6CCEB19D2013}" type="presParOf" srcId="{EB7B9D28-78AE-B74F-8720-574E95BD38E0}" destId="{D66851BF-17C2-1C4D-8455-B03AEFBFD232}" srcOrd="3" destOrd="0" presId="urn:microsoft.com/office/officeart/2008/layout/LinedList"/>
    <dgm:cxn modelId="{97306518-44A9-7745-9269-27EAC8D732EC}" type="presParOf" srcId="{CF64BE80-E2B5-8843-9245-71CDE56D0017}" destId="{398472F9-B8E5-274D-B016-39470E4C0B65}" srcOrd="6" destOrd="0" presId="urn:microsoft.com/office/officeart/2008/layout/LinedList"/>
    <dgm:cxn modelId="{FF559F96-B790-D546-A4BE-78E1C1122484}" type="presParOf" srcId="{CF64BE80-E2B5-8843-9245-71CDE56D0017}" destId="{BDF528B9-41C3-6241-AAD8-C3AB2E9CFBCB}" srcOrd="7" destOrd="0" presId="urn:microsoft.com/office/officeart/2008/layout/LinedList"/>
    <dgm:cxn modelId="{2EE6AB80-F9C2-AE4B-9BF9-A584C6802AA2}" type="presParOf" srcId="{BDF528B9-41C3-6241-AAD8-C3AB2E9CFBCB}" destId="{A45AD3BA-2499-0245-AE1B-432FB4863600}" srcOrd="0" destOrd="0" presId="urn:microsoft.com/office/officeart/2008/layout/LinedList"/>
    <dgm:cxn modelId="{7A493BC5-D8E2-D440-B113-774F883EDC0A}" type="presParOf" srcId="{BDF528B9-41C3-6241-AAD8-C3AB2E9CFBCB}" destId="{359FB4D7-4825-5F47-AFB6-563C6E0CCFA5}" srcOrd="1" destOrd="0" presId="urn:microsoft.com/office/officeart/2008/layout/LinedList"/>
    <dgm:cxn modelId="{7257AA48-90E7-344B-99AE-B28749028327}" type="presParOf" srcId="{359FB4D7-4825-5F47-AFB6-563C6E0CCFA5}" destId="{4FAE8966-7571-7246-9FCE-993361221AC0}" srcOrd="0" destOrd="0" presId="urn:microsoft.com/office/officeart/2008/layout/LinedList"/>
    <dgm:cxn modelId="{F93BACB1-7A69-A14F-BAE7-29CF947880EC}" type="presParOf" srcId="{359FB4D7-4825-5F47-AFB6-563C6E0CCFA5}" destId="{081A89C5-CBB6-BA41-AEF1-F4EC81864FFA}" srcOrd="1" destOrd="0" presId="urn:microsoft.com/office/officeart/2008/layout/LinedList"/>
    <dgm:cxn modelId="{BF92C852-93E7-E44F-AD78-554612B192C0}" type="presParOf" srcId="{081A89C5-CBB6-BA41-AEF1-F4EC81864FFA}" destId="{79EE158F-9476-2E49-9999-719662A06460}" srcOrd="0" destOrd="0" presId="urn:microsoft.com/office/officeart/2008/layout/LinedList"/>
    <dgm:cxn modelId="{DE3C3EAC-9FAA-CD4B-8EB5-01A65923605D}" type="presParOf" srcId="{081A89C5-CBB6-BA41-AEF1-F4EC81864FFA}" destId="{70C8D00B-3F7E-934F-BCF2-077CBD47E675}" srcOrd="1" destOrd="0" presId="urn:microsoft.com/office/officeart/2008/layout/LinedList"/>
    <dgm:cxn modelId="{96932824-5C14-ED4C-BE33-362B67454BA1}" type="presParOf" srcId="{081A89C5-CBB6-BA41-AEF1-F4EC81864FFA}" destId="{BBDD887B-318A-4749-8244-5B2CD8A40B5B}" srcOrd="2" destOrd="0" presId="urn:microsoft.com/office/officeart/2008/layout/LinedList"/>
    <dgm:cxn modelId="{3E285C43-B661-FB48-B2C3-DE2B178FD859}" type="presParOf" srcId="{359FB4D7-4825-5F47-AFB6-563C6E0CCFA5}" destId="{9DF584F4-C0C4-0D4E-A554-B17C4125AE5B}" srcOrd="2" destOrd="0" presId="urn:microsoft.com/office/officeart/2008/layout/LinedList"/>
    <dgm:cxn modelId="{86CE9E03-4375-E146-991A-27223AAD56D9}" type="presParOf" srcId="{359FB4D7-4825-5F47-AFB6-563C6E0CCFA5}" destId="{6EC00382-A6B8-AC40-B6B6-FFAA4A1277CF}" srcOrd="3" destOrd="0" presId="urn:microsoft.com/office/officeart/2008/layout/LinedList"/>
    <dgm:cxn modelId="{CEEFF55F-AD19-3E4D-8CDA-6E0E8CF01EBF}" type="presParOf" srcId="{CF64BE80-E2B5-8843-9245-71CDE56D0017}" destId="{E3032E26-7C36-0040-B8A3-965C8E83E891}" srcOrd="8" destOrd="0" presId="urn:microsoft.com/office/officeart/2008/layout/LinedList"/>
    <dgm:cxn modelId="{92A067CA-6DA5-B047-B378-1228C5816332}" type="presParOf" srcId="{CF64BE80-E2B5-8843-9245-71CDE56D0017}" destId="{950016CC-17F1-6C4F-A413-753BA20DE3F3}" srcOrd="9" destOrd="0" presId="urn:microsoft.com/office/officeart/2008/layout/LinedList"/>
    <dgm:cxn modelId="{868DCAC7-A27B-E947-8FA1-2E173EB8763A}" type="presParOf" srcId="{950016CC-17F1-6C4F-A413-753BA20DE3F3}" destId="{E299F085-CABC-1E46-9BF3-70238AF04A4D}" srcOrd="0" destOrd="0" presId="urn:microsoft.com/office/officeart/2008/layout/LinedList"/>
    <dgm:cxn modelId="{A21ED9D7-F849-5745-A948-6734A16D7EDF}" type="presParOf" srcId="{950016CC-17F1-6C4F-A413-753BA20DE3F3}" destId="{F42951EE-90A4-D64B-BE25-A986C57A331F}" srcOrd="1" destOrd="0" presId="urn:microsoft.com/office/officeart/2008/layout/LinedList"/>
    <dgm:cxn modelId="{7F132FE2-C4CF-BC49-B373-BC9BA1944EDF}" type="presParOf" srcId="{F42951EE-90A4-D64B-BE25-A986C57A331F}" destId="{60D8B0C6-7D67-B149-B95B-C3FDE144AE86}" srcOrd="0" destOrd="0" presId="urn:microsoft.com/office/officeart/2008/layout/LinedList"/>
    <dgm:cxn modelId="{84587825-804C-BB47-958F-B0D51657B0AE}" type="presParOf" srcId="{F42951EE-90A4-D64B-BE25-A986C57A331F}" destId="{821F79C0-E4E9-2646-823C-881CCD0640CA}" srcOrd="1" destOrd="0" presId="urn:microsoft.com/office/officeart/2008/layout/LinedList"/>
    <dgm:cxn modelId="{3774F909-5BA3-B041-AD34-91A431CD94C2}" type="presParOf" srcId="{821F79C0-E4E9-2646-823C-881CCD0640CA}" destId="{8B1BEB44-F9C4-F84D-9442-0D4C27FA81F6}" srcOrd="0" destOrd="0" presId="urn:microsoft.com/office/officeart/2008/layout/LinedList"/>
    <dgm:cxn modelId="{93164CA0-642B-6949-A4A5-0F6FD0E31554}" type="presParOf" srcId="{821F79C0-E4E9-2646-823C-881CCD0640CA}" destId="{585E0987-58B9-C843-BDC2-367A290B071E}" srcOrd="1" destOrd="0" presId="urn:microsoft.com/office/officeart/2008/layout/LinedList"/>
    <dgm:cxn modelId="{0E222E7B-A19C-0F43-A8EF-F696DB7527C3}" type="presParOf" srcId="{821F79C0-E4E9-2646-823C-881CCD0640CA}" destId="{A5DC5E86-1109-1C4C-B31E-86E8680AABD6}" srcOrd="2" destOrd="0" presId="urn:microsoft.com/office/officeart/2008/layout/LinedList"/>
    <dgm:cxn modelId="{6BBB372A-CA91-5349-9541-ABB69D5C1FB4}" type="presParOf" srcId="{F42951EE-90A4-D64B-BE25-A986C57A331F}" destId="{3460E73B-F932-5C4A-BF46-0A745661C640}" srcOrd="2" destOrd="0" presId="urn:microsoft.com/office/officeart/2008/layout/LinedList"/>
    <dgm:cxn modelId="{1CEA577D-548D-B248-975A-9B77EEE30763}" type="presParOf" srcId="{F42951EE-90A4-D64B-BE25-A986C57A331F}" destId="{97487758-72DC-6941-87E3-8E72810E1B1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43BBF9-11CA-4747-B07E-EF1AD708CF3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C8384-B4D4-8842-AE5E-F5EA5A85F75C}">
      <dgm:prSet custT="1"/>
      <dgm:spPr/>
      <dgm:t>
        <a:bodyPr/>
        <a:lstStyle/>
        <a:p>
          <a:pPr rtl="0"/>
          <a:r>
            <a:rPr lang="en-US" sz="1800" dirty="0"/>
            <a:t>2014 – IPS (north/south) and IDS (east/west)</a:t>
          </a:r>
        </a:p>
      </dgm:t>
    </dgm:pt>
    <dgm:pt modelId="{C3DBF075-570A-AC4B-A8B8-24742F9470E5}" type="parTrans" cxnId="{D2E3DD1D-8461-F246-9A3C-5E5014031AE2}">
      <dgm:prSet/>
      <dgm:spPr/>
      <dgm:t>
        <a:bodyPr/>
        <a:lstStyle/>
        <a:p>
          <a:endParaRPr lang="en-US"/>
        </a:p>
      </dgm:t>
    </dgm:pt>
    <dgm:pt modelId="{8B2AA14A-CD56-2C46-98AE-862B37D9DA10}" type="sibTrans" cxnId="{D2E3DD1D-8461-F246-9A3C-5E5014031AE2}">
      <dgm:prSet/>
      <dgm:spPr/>
      <dgm:t>
        <a:bodyPr/>
        <a:lstStyle/>
        <a:p>
          <a:endParaRPr lang="en-US"/>
        </a:p>
      </dgm:t>
    </dgm:pt>
    <dgm:pt modelId="{9D61D748-096E-6641-80BE-53E43A6B69D2}">
      <dgm:prSet custT="1"/>
      <dgm:spPr/>
      <dgm:t>
        <a:bodyPr/>
        <a:lstStyle/>
        <a:p>
          <a:pPr rtl="0"/>
          <a:r>
            <a:rPr lang="en-US" sz="1800" dirty="0"/>
            <a:t>2014 –</a:t>
          </a:r>
          <a:r>
            <a:rPr lang="en-US" sz="1800" dirty="0" err="1"/>
            <a:t>Splunk</a:t>
          </a:r>
          <a:r>
            <a:rPr lang="en-US" sz="1800" dirty="0"/>
            <a:t> for analysis and action</a:t>
          </a:r>
        </a:p>
      </dgm:t>
    </dgm:pt>
    <dgm:pt modelId="{BC60F8A9-C147-E74C-ACBE-DB78D7251176}" type="parTrans" cxnId="{A8F2539D-09B6-394A-92A4-EE463D3A63C1}">
      <dgm:prSet/>
      <dgm:spPr/>
      <dgm:t>
        <a:bodyPr/>
        <a:lstStyle/>
        <a:p>
          <a:endParaRPr lang="en-US"/>
        </a:p>
      </dgm:t>
    </dgm:pt>
    <dgm:pt modelId="{ECEADB79-F5C8-344B-BF2E-B1D68A619A23}" type="sibTrans" cxnId="{A8F2539D-09B6-394A-92A4-EE463D3A63C1}">
      <dgm:prSet/>
      <dgm:spPr/>
      <dgm:t>
        <a:bodyPr/>
        <a:lstStyle/>
        <a:p>
          <a:endParaRPr lang="en-US"/>
        </a:p>
      </dgm:t>
    </dgm:pt>
    <dgm:pt modelId="{651AAC10-FB2C-E54D-9FEE-CEF694E3C843}">
      <dgm:prSet custT="1"/>
      <dgm:spPr/>
      <dgm:t>
        <a:bodyPr/>
        <a:lstStyle/>
        <a:p>
          <a:pPr rtl="0"/>
          <a:r>
            <a:rPr lang="en-US" sz="1800" dirty="0"/>
            <a:t>2014-16 –honeypots and external lists</a:t>
          </a:r>
        </a:p>
      </dgm:t>
    </dgm:pt>
    <dgm:pt modelId="{BC29819B-56EB-4D40-AE9C-3DE1E6F5A0A3}" type="parTrans" cxnId="{7C6C14F6-E22F-2149-AD5B-958596B893B3}">
      <dgm:prSet/>
      <dgm:spPr/>
      <dgm:t>
        <a:bodyPr/>
        <a:lstStyle/>
        <a:p>
          <a:endParaRPr lang="en-US"/>
        </a:p>
      </dgm:t>
    </dgm:pt>
    <dgm:pt modelId="{E1ABAA3B-4DD8-7841-83BA-AE10016418CB}" type="sibTrans" cxnId="{7C6C14F6-E22F-2149-AD5B-958596B893B3}">
      <dgm:prSet/>
      <dgm:spPr/>
      <dgm:t>
        <a:bodyPr/>
        <a:lstStyle/>
        <a:p>
          <a:endParaRPr lang="en-US"/>
        </a:p>
      </dgm:t>
    </dgm:pt>
    <dgm:pt modelId="{23197E40-AD29-794E-80A7-8CB53F198A4A}">
      <dgm:prSet custT="1"/>
      <dgm:spPr/>
      <dgm:t>
        <a:bodyPr/>
        <a:lstStyle/>
        <a:p>
          <a:pPr rtl="0"/>
          <a:r>
            <a:rPr lang="en-US" sz="1800" dirty="0"/>
            <a:t>2016 – new firewalls and network flow collector</a:t>
          </a:r>
        </a:p>
      </dgm:t>
    </dgm:pt>
    <dgm:pt modelId="{0D6D767F-F7E9-D240-9AB8-042CDFF06CB6}" type="parTrans" cxnId="{D6810E42-CA30-4243-BEE4-0D17BD0A1281}">
      <dgm:prSet/>
      <dgm:spPr/>
      <dgm:t>
        <a:bodyPr/>
        <a:lstStyle/>
        <a:p>
          <a:endParaRPr lang="en-US"/>
        </a:p>
      </dgm:t>
    </dgm:pt>
    <dgm:pt modelId="{F174B74E-9153-8D41-B99E-1F1DF81CB3B7}" type="sibTrans" cxnId="{D6810E42-CA30-4243-BEE4-0D17BD0A1281}">
      <dgm:prSet/>
      <dgm:spPr/>
      <dgm:t>
        <a:bodyPr/>
        <a:lstStyle/>
        <a:p>
          <a:endParaRPr lang="en-US"/>
        </a:p>
      </dgm:t>
    </dgm:pt>
    <dgm:pt modelId="{110E9118-1A60-064B-BB73-2A544442AD01}">
      <dgm:prSet custT="1"/>
      <dgm:spPr/>
      <dgm:t>
        <a:bodyPr/>
        <a:lstStyle/>
        <a:p>
          <a:pPr rtl="0"/>
          <a:r>
            <a:rPr lang="en-US" sz="1800" dirty="0"/>
            <a:t>2017 –black hole routing and DNS query analysis</a:t>
          </a:r>
        </a:p>
      </dgm:t>
    </dgm:pt>
    <dgm:pt modelId="{7D706B70-BF87-E343-81CF-9A700C9D224C}" type="parTrans" cxnId="{FAA072BD-1FB1-9740-91A5-40F75CE9A82D}">
      <dgm:prSet/>
      <dgm:spPr/>
      <dgm:t>
        <a:bodyPr/>
        <a:lstStyle/>
        <a:p>
          <a:endParaRPr lang="en-US"/>
        </a:p>
      </dgm:t>
    </dgm:pt>
    <dgm:pt modelId="{324667A4-8E26-234A-81C6-DB4600707797}" type="sibTrans" cxnId="{FAA072BD-1FB1-9740-91A5-40F75CE9A82D}">
      <dgm:prSet/>
      <dgm:spPr/>
      <dgm:t>
        <a:bodyPr/>
        <a:lstStyle/>
        <a:p>
          <a:endParaRPr lang="en-US"/>
        </a:p>
      </dgm:t>
    </dgm:pt>
    <dgm:pt modelId="{4CA2252B-1762-F04B-BFE8-FB2962A5FC10}">
      <dgm:prSet custT="1"/>
      <dgm:spPr/>
      <dgm:t>
        <a:bodyPr/>
        <a:lstStyle/>
        <a:p>
          <a:pPr rtl="0"/>
          <a:r>
            <a:rPr lang="en-US" sz="1800" dirty="0"/>
            <a:t>2018 - Virtualizing honeypots and sharing data</a:t>
          </a:r>
        </a:p>
      </dgm:t>
    </dgm:pt>
    <dgm:pt modelId="{079A7B9F-309F-F642-8800-94E68DCDD666}" type="parTrans" cxnId="{AEBF5350-9411-6E47-A7C1-5393BFA995FD}">
      <dgm:prSet/>
      <dgm:spPr/>
      <dgm:t>
        <a:bodyPr/>
        <a:lstStyle/>
        <a:p>
          <a:endParaRPr lang="en-US"/>
        </a:p>
      </dgm:t>
    </dgm:pt>
    <dgm:pt modelId="{19C9E9BA-B4B8-4F4A-B37B-504DAD145368}" type="sibTrans" cxnId="{AEBF5350-9411-6E47-A7C1-5393BFA995FD}">
      <dgm:prSet/>
      <dgm:spPr/>
      <dgm:t>
        <a:bodyPr/>
        <a:lstStyle/>
        <a:p>
          <a:endParaRPr lang="en-US"/>
        </a:p>
      </dgm:t>
    </dgm:pt>
    <dgm:pt modelId="{26BEFA55-3F17-AF4E-AE24-322733A5A951}" type="pres">
      <dgm:prSet presAssocID="{1D43BBF9-11CA-4747-B07E-EF1AD708CF3E}" presName="Name0" presStyleCnt="0">
        <dgm:presLayoutVars>
          <dgm:dir/>
          <dgm:resizeHandles val="exact"/>
        </dgm:presLayoutVars>
      </dgm:prSet>
      <dgm:spPr/>
    </dgm:pt>
    <dgm:pt modelId="{7F97D5C8-6A52-1F47-A05F-522B46C5C678}" type="pres">
      <dgm:prSet presAssocID="{1D43BBF9-11CA-4747-B07E-EF1AD708CF3E}" presName="fgShape" presStyleLbl="fgShp" presStyleIdx="0" presStyleCnt="1"/>
      <dgm:spPr/>
    </dgm:pt>
    <dgm:pt modelId="{E91BFC05-7A12-8843-8876-0A897FA01C84}" type="pres">
      <dgm:prSet presAssocID="{1D43BBF9-11CA-4747-B07E-EF1AD708CF3E}" presName="linComp" presStyleCnt="0"/>
      <dgm:spPr/>
    </dgm:pt>
    <dgm:pt modelId="{EC555FA4-4D5A-714E-9867-2167024199DF}" type="pres">
      <dgm:prSet presAssocID="{0F2C8384-B4D4-8842-AE5E-F5EA5A85F75C}" presName="compNode" presStyleCnt="0"/>
      <dgm:spPr/>
    </dgm:pt>
    <dgm:pt modelId="{218ABC80-5416-FD46-8AEB-C3D4CE1DF722}" type="pres">
      <dgm:prSet presAssocID="{0F2C8384-B4D4-8842-AE5E-F5EA5A85F75C}" presName="bkgdShape" presStyleLbl="node1" presStyleIdx="0" presStyleCnt="6"/>
      <dgm:spPr/>
    </dgm:pt>
    <dgm:pt modelId="{67E351F3-0C5A-434E-A358-2213DA3808E6}" type="pres">
      <dgm:prSet presAssocID="{0F2C8384-B4D4-8842-AE5E-F5EA5A85F75C}" presName="nodeTx" presStyleLbl="node1" presStyleIdx="0" presStyleCnt="6">
        <dgm:presLayoutVars>
          <dgm:bulletEnabled val="1"/>
        </dgm:presLayoutVars>
      </dgm:prSet>
      <dgm:spPr/>
    </dgm:pt>
    <dgm:pt modelId="{FF4639DE-F764-E54C-9113-3C4293054C7B}" type="pres">
      <dgm:prSet presAssocID="{0F2C8384-B4D4-8842-AE5E-F5EA5A85F75C}" presName="invisiNode" presStyleLbl="node1" presStyleIdx="0" presStyleCnt="6"/>
      <dgm:spPr/>
    </dgm:pt>
    <dgm:pt modelId="{40161B5D-B71A-484F-98DC-EAD06E63BA4B}" type="pres">
      <dgm:prSet presAssocID="{0F2C8384-B4D4-8842-AE5E-F5EA5A85F75C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6556A3A-075A-7048-81F0-4447AC273801}" type="pres">
      <dgm:prSet presAssocID="{8B2AA14A-CD56-2C46-98AE-862B37D9DA10}" presName="sibTrans" presStyleLbl="sibTrans2D1" presStyleIdx="0" presStyleCnt="0"/>
      <dgm:spPr/>
    </dgm:pt>
    <dgm:pt modelId="{5E26E741-6AE8-1E41-96E8-B1B8F20627E9}" type="pres">
      <dgm:prSet presAssocID="{9D61D748-096E-6641-80BE-53E43A6B69D2}" presName="compNode" presStyleCnt="0"/>
      <dgm:spPr/>
    </dgm:pt>
    <dgm:pt modelId="{74AEB5F7-B2E3-0D4A-AB5C-65BCF07850F9}" type="pres">
      <dgm:prSet presAssocID="{9D61D748-096E-6641-80BE-53E43A6B69D2}" presName="bkgdShape" presStyleLbl="node1" presStyleIdx="1" presStyleCnt="6"/>
      <dgm:spPr/>
    </dgm:pt>
    <dgm:pt modelId="{B96E3097-1956-0840-9987-DD453607D924}" type="pres">
      <dgm:prSet presAssocID="{9D61D748-096E-6641-80BE-53E43A6B69D2}" presName="nodeTx" presStyleLbl="node1" presStyleIdx="1" presStyleCnt="6">
        <dgm:presLayoutVars>
          <dgm:bulletEnabled val="1"/>
        </dgm:presLayoutVars>
      </dgm:prSet>
      <dgm:spPr/>
    </dgm:pt>
    <dgm:pt modelId="{DCA403D4-0685-DD43-91C3-C09B697E8B89}" type="pres">
      <dgm:prSet presAssocID="{9D61D748-096E-6641-80BE-53E43A6B69D2}" presName="invisiNode" presStyleLbl="node1" presStyleIdx="1" presStyleCnt="6"/>
      <dgm:spPr/>
    </dgm:pt>
    <dgm:pt modelId="{0EF24985-2005-BD48-8E27-5B91DD6C04A0}" type="pres">
      <dgm:prSet presAssocID="{9D61D748-096E-6641-80BE-53E43A6B69D2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5AE24DC-897F-2245-B7E4-07297B4BD008}" type="pres">
      <dgm:prSet presAssocID="{ECEADB79-F5C8-344B-BF2E-B1D68A619A23}" presName="sibTrans" presStyleLbl="sibTrans2D1" presStyleIdx="0" presStyleCnt="0"/>
      <dgm:spPr/>
    </dgm:pt>
    <dgm:pt modelId="{635C821E-D0E1-6843-AEF0-9CE9D757178A}" type="pres">
      <dgm:prSet presAssocID="{651AAC10-FB2C-E54D-9FEE-CEF694E3C843}" presName="compNode" presStyleCnt="0"/>
      <dgm:spPr/>
    </dgm:pt>
    <dgm:pt modelId="{4ADFA0DB-81B0-F648-96C3-E55F1A064B9B}" type="pres">
      <dgm:prSet presAssocID="{651AAC10-FB2C-E54D-9FEE-CEF694E3C843}" presName="bkgdShape" presStyleLbl="node1" presStyleIdx="2" presStyleCnt="6"/>
      <dgm:spPr/>
    </dgm:pt>
    <dgm:pt modelId="{1F31D243-287D-E24F-A188-67B9F66E3655}" type="pres">
      <dgm:prSet presAssocID="{651AAC10-FB2C-E54D-9FEE-CEF694E3C843}" presName="nodeTx" presStyleLbl="node1" presStyleIdx="2" presStyleCnt="6">
        <dgm:presLayoutVars>
          <dgm:bulletEnabled val="1"/>
        </dgm:presLayoutVars>
      </dgm:prSet>
      <dgm:spPr/>
    </dgm:pt>
    <dgm:pt modelId="{9BF624DD-312A-9D48-9BAA-777AC85A4D13}" type="pres">
      <dgm:prSet presAssocID="{651AAC10-FB2C-E54D-9FEE-CEF694E3C843}" presName="invisiNode" presStyleLbl="node1" presStyleIdx="2" presStyleCnt="6"/>
      <dgm:spPr/>
    </dgm:pt>
    <dgm:pt modelId="{5548B0DC-2BC6-C645-8DA4-94348468D90D}" type="pres">
      <dgm:prSet presAssocID="{651AAC10-FB2C-E54D-9FEE-CEF694E3C843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52C1D615-ABCC-8344-9C2F-93E59D07F7B3}" type="pres">
      <dgm:prSet presAssocID="{E1ABAA3B-4DD8-7841-83BA-AE10016418CB}" presName="sibTrans" presStyleLbl="sibTrans2D1" presStyleIdx="0" presStyleCnt="0"/>
      <dgm:spPr/>
    </dgm:pt>
    <dgm:pt modelId="{96FA32E0-436B-0646-82E8-A845324CF933}" type="pres">
      <dgm:prSet presAssocID="{23197E40-AD29-794E-80A7-8CB53F198A4A}" presName="compNode" presStyleCnt="0"/>
      <dgm:spPr/>
    </dgm:pt>
    <dgm:pt modelId="{6D9CD420-6637-AD40-814A-E0FE0C926C15}" type="pres">
      <dgm:prSet presAssocID="{23197E40-AD29-794E-80A7-8CB53F198A4A}" presName="bkgdShape" presStyleLbl="node1" presStyleIdx="3" presStyleCnt="6"/>
      <dgm:spPr/>
    </dgm:pt>
    <dgm:pt modelId="{6BB87E60-0040-4248-94D7-DB624D3A8DF3}" type="pres">
      <dgm:prSet presAssocID="{23197E40-AD29-794E-80A7-8CB53F198A4A}" presName="nodeTx" presStyleLbl="node1" presStyleIdx="3" presStyleCnt="6">
        <dgm:presLayoutVars>
          <dgm:bulletEnabled val="1"/>
        </dgm:presLayoutVars>
      </dgm:prSet>
      <dgm:spPr/>
    </dgm:pt>
    <dgm:pt modelId="{D441329C-C74C-234A-8879-294A98C7F03B}" type="pres">
      <dgm:prSet presAssocID="{23197E40-AD29-794E-80A7-8CB53F198A4A}" presName="invisiNode" presStyleLbl="node1" presStyleIdx="3" presStyleCnt="6"/>
      <dgm:spPr/>
    </dgm:pt>
    <dgm:pt modelId="{00DB30FC-9DB0-ED40-BA17-7EACF427777B}" type="pres">
      <dgm:prSet presAssocID="{23197E40-AD29-794E-80A7-8CB53F198A4A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8D028F21-26E2-F240-B83F-C23B1D1975B0}" type="pres">
      <dgm:prSet presAssocID="{F174B74E-9153-8D41-B99E-1F1DF81CB3B7}" presName="sibTrans" presStyleLbl="sibTrans2D1" presStyleIdx="0" presStyleCnt="0"/>
      <dgm:spPr/>
    </dgm:pt>
    <dgm:pt modelId="{70439444-70BE-E341-9D3A-2C5ACDA9FEBF}" type="pres">
      <dgm:prSet presAssocID="{110E9118-1A60-064B-BB73-2A544442AD01}" presName="compNode" presStyleCnt="0"/>
      <dgm:spPr/>
    </dgm:pt>
    <dgm:pt modelId="{DC3D80A8-2D24-9A4B-AC98-4D8BD2ACE6F0}" type="pres">
      <dgm:prSet presAssocID="{110E9118-1A60-064B-BB73-2A544442AD01}" presName="bkgdShape" presStyleLbl="node1" presStyleIdx="4" presStyleCnt="6"/>
      <dgm:spPr/>
    </dgm:pt>
    <dgm:pt modelId="{7C6D29A3-556F-B540-9C6A-EFEC574256FA}" type="pres">
      <dgm:prSet presAssocID="{110E9118-1A60-064B-BB73-2A544442AD01}" presName="nodeTx" presStyleLbl="node1" presStyleIdx="4" presStyleCnt="6">
        <dgm:presLayoutVars>
          <dgm:bulletEnabled val="1"/>
        </dgm:presLayoutVars>
      </dgm:prSet>
      <dgm:spPr/>
    </dgm:pt>
    <dgm:pt modelId="{AD913E08-753A-D64E-BC16-6AE15B610CDA}" type="pres">
      <dgm:prSet presAssocID="{110E9118-1A60-064B-BB73-2A544442AD01}" presName="invisiNode" presStyleLbl="node1" presStyleIdx="4" presStyleCnt="6"/>
      <dgm:spPr/>
    </dgm:pt>
    <dgm:pt modelId="{C8C1E4F1-5796-0F42-88C8-1C405D58D7BD}" type="pres">
      <dgm:prSet presAssocID="{110E9118-1A60-064B-BB73-2A544442AD01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373E17D-6764-A54B-A85A-BF746B8CC021}" type="pres">
      <dgm:prSet presAssocID="{324667A4-8E26-234A-81C6-DB4600707797}" presName="sibTrans" presStyleLbl="sibTrans2D1" presStyleIdx="0" presStyleCnt="0"/>
      <dgm:spPr/>
    </dgm:pt>
    <dgm:pt modelId="{F71045DD-4DC9-6E42-8AB4-A47BB2FB7CE6}" type="pres">
      <dgm:prSet presAssocID="{4CA2252B-1762-F04B-BFE8-FB2962A5FC10}" presName="compNode" presStyleCnt="0"/>
      <dgm:spPr/>
    </dgm:pt>
    <dgm:pt modelId="{A7388A43-0AE9-AC41-A8A6-23B99F262D20}" type="pres">
      <dgm:prSet presAssocID="{4CA2252B-1762-F04B-BFE8-FB2962A5FC10}" presName="bkgdShape" presStyleLbl="node1" presStyleIdx="5" presStyleCnt="6"/>
      <dgm:spPr/>
    </dgm:pt>
    <dgm:pt modelId="{42EBEE4B-64D7-8745-9F02-AB699E5C5C53}" type="pres">
      <dgm:prSet presAssocID="{4CA2252B-1762-F04B-BFE8-FB2962A5FC10}" presName="nodeTx" presStyleLbl="node1" presStyleIdx="5" presStyleCnt="6">
        <dgm:presLayoutVars>
          <dgm:bulletEnabled val="1"/>
        </dgm:presLayoutVars>
      </dgm:prSet>
      <dgm:spPr/>
    </dgm:pt>
    <dgm:pt modelId="{A2C93149-08EF-A342-906E-08345D34C08C}" type="pres">
      <dgm:prSet presAssocID="{4CA2252B-1762-F04B-BFE8-FB2962A5FC10}" presName="invisiNode" presStyleLbl="node1" presStyleIdx="5" presStyleCnt="6"/>
      <dgm:spPr/>
    </dgm:pt>
    <dgm:pt modelId="{8740D4E5-4FBB-EA48-823E-61E3442D975C}" type="pres">
      <dgm:prSet presAssocID="{4CA2252B-1762-F04B-BFE8-FB2962A5FC10}" presName="imagNode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30000" r="-30000"/>
          </a:stretch>
        </a:blipFill>
      </dgm:spPr>
    </dgm:pt>
  </dgm:ptLst>
  <dgm:cxnLst>
    <dgm:cxn modelId="{AFF4B009-B842-5F4D-855B-CB52A94F12A1}" type="presOf" srcId="{4CA2252B-1762-F04B-BFE8-FB2962A5FC10}" destId="{42EBEE4B-64D7-8745-9F02-AB699E5C5C53}" srcOrd="1" destOrd="0" presId="urn:microsoft.com/office/officeart/2005/8/layout/hList7"/>
    <dgm:cxn modelId="{84B4BD14-135E-C24D-8C7B-7AA5982E64A3}" type="presOf" srcId="{651AAC10-FB2C-E54D-9FEE-CEF694E3C843}" destId="{4ADFA0DB-81B0-F648-96C3-E55F1A064B9B}" srcOrd="0" destOrd="0" presId="urn:microsoft.com/office/officeart/2005/8/layout/hList7"/>
    <dgm:cxn modelId="{92D4CE14-5773-B64A-AF83-F1AAA1FD7C93}" type="presOf" srcId="{110E9118-1A60-064B-BB73-2A544442AD01}" destId="{DC3D80A8-2D24-9A4B-AC98-4D8BD2ACE6F0}" srcOrd="0" destOrd="0" presId="urn:microsoft.com/office/officeart/2005/8/layout/hList7"/>
    <dgm:cxn modelId="{D2E3DD1D-8461-F246-9A3C-5E5014031AE2}" srcId="{1D43BBF9-11CA-4747-B07E-EF1AD708CF3E}" destId="{0F2C8384-B4D4-8842-AE5E-F5EA5A85F75C}" srcOrd="0" destOrd="0" parTransId="{C3DBF075-570A-AC4B-A8B8-24742F9470E5}" sibTransId="{8B2AA14A-CD56-2C46-98AE-862B37D9DA10}"/>
    <dgm:cxn modelId="{31780D3C-64B1-1E42-BC40-CDD5E41C67BE}" type="presOf" srcId="{110E9118-1A60-064B-BB73-2A544442AD01}" destId="{7C6D29A3-556F-B540-9C6A-EFEC574256FA}" srcOrd="1" destOrd="0" presId="urn:microsoft.com/office/officeart/2005/8/layout/hList7"/>
    <dgm:cxn modelId="{E64E4B41-531A-2844-9130-B89E066ADB6F}" type="presOf" srcId="{0F2C8384-B4D4-8842-AE5E-F5EA5A85F75C}" destId="{218ABC80-5416-FD46-8AEB-C3D4CE1DF722}" srcOrd="0" destOrd="0" presId="urn:microsoft.com/office/officeart/2005/8/layout/hList7"/>
    <dgm:cxn modelId="{D6810E42-CA30-4243-BEE4-0D17BD0A1281}" srcId="{1D43BBF9-11CA-4747-B07E-EF1AD708CF3E}" destId="{23197E40-AD29-794E-80A7-8CB53F198A4A}" srcOrd="3" destOrd="0" parTransId="{0D6D767F-F7E9-D240-9AB8-042CDFF06CB6}" sibTransId="{F174B74E-9153-8D41-B99E-1F1DF81CB3B7}"/>
    <dgm:cxn modelId="{AEBF5350-9411-6E47-A7C1-5393BFA995FD}" srcId="{1D43BBF9-11CA-4747-B07E-EF1AD708CF3E}" destId="{4CA2252B-1762-F04B-BFE8-FB2962A5FC10}" srcOrd="5" destOrd="0" parTransId="{079A7B9F-309F-F642-8800-94E68DCDD666}" sibTransId="{19C9E9BA-B4B8-4F4A-B37B-504DAD145368}"/>
    <dgm:cxn modelId="{2C9DDE55-729E-2148-999B-14C99E0EE46E}" type="presOf" srcId="{1D43BBF9-11CA-4747-B07E-EF1AD708CF3E}" destId="{26BEFA55-3F17-AF4E-AE24-322733A5A951}" srcOrd="0" destOrd="0" presId="urn:microsoft.com/office/officeart/2005/8/layout/hList7"/>
    <dgm:cxn modelId="{CB06D263-419A-F545-914B-37DE1C82879E}" type="presOf" srcId="{9D61D748-096E-6641-80BE-53E43A6B69D2}" destId="{B96E3097-1956-0840-9987-DD453607D924}" srcOrd="1" destOrd="0" presId="urn:microsoft.com/office/officeart/2005/8/layout/hList7"/>
    <dgm:cxn modelId="{E165737C-B58B-5641-8D2E-DAFAEFE7A0B9}" type="presOf" srcId="{4CA2252B-1762-F04B-BFE8-FB2962A5FC10}" destId="{A7388A43-0AE9-AC41-A8A6-23B99F262D20}" srcOrd="0" destOrd="0" presId="urn:microsoft.com/office/officeart/2005/8/layout/hList7"/>
    <dgm:cxn modelId="{91C1AF7F-9756-F04D-878E-B1706B06C2D8}" type="presOf" srcId="{23197E40-AD29-794E-80A7-8CB53F198A4A}" destId="{6D9CD420-6637-AD40-814A-E0FE0C926C15}" srcOrd="0" destOrd="0" presId="urn:microsoft.com/office/officeart/2005/8/layout/hList7"/>
    <dgm:cxn modelId="{F6F61790-6843-6046-9186-387C6B5FA11F}" type="presOf" srcId="{324667A4-8E26-234A-81C6-DB4600707797}" destId="{3373E17D-6764-A54B-A85A-BF746B8CC021}" srcOrd="0" destOrd="0" presId="urn:microsoft.com/office/officeart/2005/8/layout/hList7"/>
    <dgm:cxn modelId="{CA016C94-E82F-0447-83ED-361B8CA64628}" type="presOf" srcId="{8B2AA14A-CD56-2C46-98AE-862B37D9DA10}" destId="{66556A3A-075A-7048-81F0-4447AC273801}" srcOrd="0" destOrd="0" presId="urn:microsoft.com/office/officeart/2005/8/layout/hList7"/>
    <dgm:cxn modelId="{E41F2F9A-9964-FE4A-BE59-2257926DA763}" type="presOf" srcId="{23197E40-AD29-794E-80A7-8CB53F198A4A}" destId="{6BB87E60-0040-4248-94D7-DB624D3A8DF3}" srcOrd="1" destOrd="0" presId="urn:microsoft.com/office/officeart/2005/8/layout/hList7"/>
    <dgm:cxn modelId="{A8F2539D-09B6-394A-92A4-EE463D3A63C1}" srcId="{1D43BBF9-11CA-4747-B07E-EF1AD708CF3E}" destId="{9D61D748-096E-6641-80BE-53E43A6B69D2}" srcOrd="1" destOrd="0" parTransId="{BC60F8A9-C147-E74C-ACBE-DB78D7251176}" sibTransId="{ECEADB79-F5C8-344B-BF2E-B1D68A619A23}"/>
    <dgm:cxn modelId="{0E63FEA7-FC4E-394A-846A-17C0F86CB2D4}" type="presOf" srcId="{651AAC10-FB2C-E54D-9FEE-CEF694E3C843}" destId="{1F31D243-287D-E24F-A188-67B9F66E3655}" srcOrd="1" destOrd="0" presId="urn:microsoft.com/office/officeart/2005/8/layout/hList7"/>
    <dgm:cxn modelId="{921C56BA-F13A-0E45-A8B0-DB13063255A0}" type="presOf" srcId="{9D61D748-096E-6641-80BE-53E43A6B69D2}" destId="{74AEB5F7-B2E3-0D4A-AB5C-65BCF07850F9}" srcOrd="0" destOrd="0" presId="urn:microsoft.com/office/officeart/2005/8/layout/hList7"/>
    <dgm:cxn modelId="{FAA072BD-1FB1-9740-91A5-40F75CE9A82D}" srcId="{1D43BBF9-11CA-4747-B07E-EF1AD708CF3E}" destId="{110E9118-1A60-064B-BB73-2A544442AD01}" srcOrd="4" destOrd="0" parTransId="{7D706B70-BF87-E343-81CF-9A700C9D224C}" sibTransId="{324667A4-8E26-234A-81C6-DB4600707797}"/>
    <dgm:cxn modelId="{A0E577C7-41A0-4841-BB6D-FEA36AF7C6AF}" type="presOf" srcId="{ECEADB79-F5C8-344B-BF2E-B1D68A619A23}" destId="{F5AE24DC-897F-2245-B7E4-07297B4BD008}" srcOrd="0" destOrd="0" presId="urn:microsoft.com/office/officeart/2005/8/layout/hList7"/>
    <dgm:cxn modelId="{B40337E8-11A8-7C49-9C97-3CBA39C9B392}" type="presOf" srcId="{F174B74E-9153-8D41-B99E-1F1DF81CB3B7}" destId="{8D028F21-26E2-F240-B83F-C23B1D1975B0}" srcOrd="0" destOrd="0" presId="urn:microsoft.com/office/officeart/2005/8/layout/hList7"/>
    <dgm:cxn modelId="{30D027F0-0E02-3D47-B84E-74C313C2B27D}" type="presOf" srcId="{E1ABAA3B-4DD8-7841-83BA-AE10016418CB}" destId="{52C1D615-ABCC-8344-9C2F-93E59D07F7B3}" srcOrd="0" destOrd="0" presId="urn:microsoft.com/office/officeart/2005/8/layout/hList7"/>
    <dgm:cxn modelId="{7C6C14F6-E22F-2149-AD5B-958596B893B3}" srcId="{1D43BBF9-11CA-4747-B07E-EF1AD708CF3E}" destId="{651AAC10-FB2C-E54D-9FEE-CEF694E3C843}" srcOrd="2" destOrd="0" parTransId="{BC29819B-56EB-4D40-AE9C-3DE1E6F5A0A3}" sibTransId="{E1ABAA3B-4DD8-7841-83BA-AE10016418CB}"/>
    <dgm:cxn modelId="{4F4FC1F8-D643-3143-975D-AB226EFB6531}" type="presOf" srcId="{0F2C8384-B4D4-8842-AE5E-F5EA5A85F75C}" destId="{67E351F3-0C5A-434E-A358-2213DA3808E6}" srcOrd="1" destOrd="0" presId="urn:microsoft.com/office/officeart/2005/8/layout/hList7"/>
    <dgm:cxn modelId="{90E0A861-5C08-1242-9E2B-73FF2AF04E01}" type="presParOf" srcId="{26BEFA55-3F17-AF4E-AE24-322733A5A951}" destId="{7F97D5C8-6A52-1F47-A05F-522B46C5C678}" srcOrd="0" destOrd="0" presId="urn:microsoft.com/office/officeart/2005/8/layout/hList7"/>
    <dgm:cxn modelId="{B9C9C421-DC00-7540-A36E-FDD56BEF57C8}" type="presParOf" srcId="{26BEFA55-3F17-AF4E-AE24-322733A5A951}" destId="{E91BFC05-7A12-8843-8876-0A897FA01C84}" srcOrd="1" destOrd="0" presId="urn:microsoft.com/office/officeart/2005/8/layout/hList7"/>
    <dgm:cxn modelId="{137D5944-B10D-C34F-9203-C0A441B8413A}" type="presParOf" srcId="{E91BFC05-7A12-8843-8876-0A897FA01C84}" destId="{EC555FA4-4D5A-714E-9867-2167024199DF}" srcOrd="0" destOrd="0" presId="urn:microsoft.com/office/officeart/2005/8/layout/hList7"/>
    <dgm:cxn modelId="{0669FAF3-834C-934A-AD19-78D4835A8B5F}" type="presParOf" srcId="{EC555FA4-4D5A-714E-9867-2167024199DF}" destId="{218ABC80-5416-FD46-8AEB-C3D4CE1DF722}" srcOrd="0" destOrd="0" presId="urn:microsoft.com/office/officeart/2005/8/layout/hList7"/>
    <dgm:cxn modelId="{7B69FDFF-49E2-3543-B6A1-67E4B2850113}" type="presParOf" srcId="{EC555FA4-4D5A-714E-9867-2167024199DF}" destId="{67E351F3-0C5A-434E-A358-2213DA3808E6}" srcOrd="1" destOrd="0" presId="urn:microsoft.com/office/officeart/2005/8/layout/hList7"/>
    <dgm:cxn modelId="{198631E5-E6AB-5346-9748-1D3E3505DE5D}" type="presParOf" srcId="{EC555FA4-4D5A-714E-9867-2167024199DF}" destId="{FF4639DE-F764-E54C-9113-3C4293054C7B}" srcOrd="2" destOrd="0" presId="urn:microsoft.com/office/officeart/2005/8/layout/hList7"/>
    <dgm:cxn modelId="{ECA98702-10E4-2C4E-8A66-B83DDD6B8254}" type="presParOf" srcId="{EC555FA4-4D5A-714E-9867-2167024199DF}" destId="{40161B5D-B71A-484F-98DC-EAD06E63BA4B}" srcOrd="3" destOrd="0" presId="urn:microsoft.com/office/officeart/2005/8/layout/hList7"/>
    <dgm:cxn modelId="{BDFD6D6F-8B38-924C-8C75-36C6CF23614A}" type="presParOf" srcId="{E91BFC05-7A12-8843-8876-0A897FA01C84}" destId="{66556A3A-075A-7048-81F0-4447AC273801}" srcOrd="1" destOrd="0" presId="urn:microsoft.com/office/officeart/2005/8/layout/hList7"/>
    <dgm:cxn modelId="{F140611B-22DF-4F46-9158-6A1CE1626269}" type="presParOf" srcId="{E91BFC05-7A12-8843-8876-0A897FA01C84}" destId="{5E26E741-6AE8-1E41-96E8-B1B8F20627E9}" srcOrd="2" destOrd="0" presId="urn:microsoft.com/office/officeart/2005/8/layout/hList7"/>
    <dgm:cxn modelId="{307D5265-0070-5B47-A22C-75BE4EC9A7B1}" type="presParOf" srcId="{5E26E741-6AE8-1E41-96E8-B1B8F20627E9}" destId="{74AEB5F7-B2E3-0D4A-AB5C-65BCF07850F9}" srcOrd="0" destOrd="0" presId="urn:microsoft.com/office/officeart/2005/8/layout/hList7"/>
    <dgm:cxn modelId="{994530B8-C35A-D049-82E6-532E40DD3F7D}" type="presParOf" srcId="{5E26E741-6AE8-1E41-96E8-B1B8F20627E9}" destId="{B96E3097-1956-0840-9987-DD453607D924}" srcOrd="1" destOrd="0" presId="urn:microsoft.com/office/officeart/2005/8/layout/hList7"/>
    <dgm:cxn modelId="{CB7B846D-8B71-7049-8683-B1A563AE7987}" type="presParOf" srcId="{5E26E741-6AE8-1E41-96E8-B1B8F20627E9}" destId="{DCA403D4-0685-DD43-91C3-C09B697E8B89}" srcOrd="2" destOrd="0" presId="urn:microsoft.com/office/officeart/2005/8/layout/hList7"/>
    <dgm:cxn modelId="{FB74971C-28BE-E247-BE9D-64102B62F1D3}" type="presParOf" srcId="{5E26E741-6AE8-1E41-96E8-B1B8F20627E9}" destId="{0EF24985-2005-BD48-8E27-5B91DD6C04A0}" srcOrd="3" destOrd="0" presId="urn:microsoft.com/office/officeart/2005/8/layout/hList7"/>
    <dgm:cxn modelId="{A389E2EB-B9B7-2549-952F-1A83CEBC59BA}" type="presParOf" srcId="{E91BFC05-7A12-8843-8876-0A897FA01C84}" destId="{F5AE24DC-897F-2245-B7E4-07297B4BD008}" srcOrd="3" destOrd="0" presId="urn:microsoft.com/office/officeart/2005/8/layout/hList7"/>
    <dgm:cxn modelId="{9C86A543-61BB-0144-B0A3-EE2E67ABB47C}" type="presParOf" srcId="{E91BFC05-7A12-8843-8876-0A897FA01C84}" destId="{635C821E-D0E1-6843-AEF0-9CE9D757178A}" srcOrd="4" destOrd="0" presId="urn:microsoft.com/office/officeart/2005/8/layout/hList7"/>
    <dgm:cxn modelId="{4AC4C542-E01B-0A4F-B623-E8EA2CB5DD71}" type="presParOf" srcId="{635C821E-D0E1-6843-AEF0-9CE9D757178A}" destId="{4ADFA0DB-81B0-F648-96C3-E55F1A064B9B}" srcOrd="0" destOrd="0" presId="urn:microsoft.com/office/officeart/2005/8/layout/hList7"/>
    <dgm:cxn modelId="{EB5ABC82-9D8D-0045-B044-C7EA26D6C14A}" type="presParOf" srcId="{635C821E-D0E1-6843-AEF0-9CE9D757178A}" destId="{1F31D243-287D-E24F-A188-67B9F66E3655}" srcOrd="1" destOrd="0" presId="urn:microsoft.com/office/officeart/2005/8/layout/hList7"/>
    <dgm:cxn modelId="{126EB762-0CBD-4548-ADF5-258B006EEAE0}" type="presParOf" srcId="{635C821E-D0E1-6843-AEF0-9CE9D757178A}" destId="{9BF624DD-312A-9D48-9BAA-777AC85A4D13}" srcOrd="2" destOrd="0" presId="urn:microsoft.com/office/officeart/2005/8/layout/hList7"/>
    <dgm:cxn modelId="{FAD1FEBA-5D2C-414E-945A-EA33DBB2F6A4}" type="presParOf" srcId="{635C821E-D0E1-6843-AEF0-9CE9D757178A}" destId="{5548B0DC-2BC6-C645-8DA4-94348468D90D}" srcOrd="3" destOrd="0" presId="urn:microsoft.com/office/officeart/2005/8/layout/hList7"/>
    <dgm:cxn modelId="{CF6B2388-83DD-ED4B-8F90-E94CC5A8BC22}" type="presParOf" srcId="{E91BFC05-7A12-8843-8876-0A897FA01C84}" destId="{52C1D615-ABCC-8344-9C2F-93E59D07F7B3}" srcOrd="5" destOrd="0" presId="urn:microsoft.com/office/officeart/2005/8/layout/hList7"/>
    <dgm:cxn modelId="{61752EDF-E8FD-9344-92F7-E01A92F50F45}" type="presParOf" srcId="{E91BFC05-7A12-8843-8876-0A897FA01C84}" destId="{96FA32E0-436B-0646-82E8-A845324CF933}" srcOrd="6" destOrd="0" presId="urn:microsoft.com/office/officeart/2005/8/layout/hList7"/>
    <dgm:cxn modelId="{C126BE6A-ADDE-0843-BFA0-0CA8E3AAC1FF}" type="presParOf" srcId="{96FA32E0-436B-0646-82E8-A845324CF933}" destId="{6D9CD420-6637-AD40-814A-E0FE0C926C15}" srcOrd="0" destOrd="0" presId="urn:microsoft.com/office/officeart/2005/8/layout/hList7"/>
    <dgm:cxn modelId="{518A3FAF-29D7-E740-A972-611F654908A5}" type="presParOf" srcId="{96FA32E0-436B-0646-82E8-A845324CF933}" destId="{6BB87E60-0040-4248-94D7-DB624D3A8DF3}" srcOrd="1" destOrd="0" presId="urn:microsoft.com/office/officeart/2005/8/layout/hList7"/>
    <dgm:cxn modelId="{79B6B605-8879-6442-9208-E3D843B51B97}" type="presParOf" srcId="{96FA32E0-436B-0646-82E8-A845324CF933}" destId="{D441329C-C74C-234A-8879-294A98C7F03B}" srcOrd="2" destOrd="0" presId="urn:microsoft.com/office/officeart/2005/8/layout/hList7"/>
    <dgm:cxn modelId="{52618866-5BB0-9748-B741-DF4B996C97B1}" type="presParOf" srcId="{96FA32E0-436B-0646-82E8-A845324CF933}" destId="{00DB30FC-9DB0-ED40-BA17-7EACF427777B}" srcOrd="3" destOrd="0" presId="urn:microsoft.com/office/officeart/2005/8/layout/hList7"/>
    <dgm:cxn modelId="{F1F4259E-CC0C-C742-862E-893EA5F44E8D}" type="presParOf" srcId="{E91BFC05-7A12-8843-8876-0A897FA01C84}" destId="{8D028F21-26E2-F240-B83F-C23B1D1975B0}" srcOrd="7" destOrd="0" presId="urn:microsoft.com/office/officeart/2005/8/layout/hList7"/>
    <dgm:cxn modelId="{EDD891BE-7E6F-E84E-B176-6BF0D53BD301}" type="presParOf" srcId="{E91BFC05-7A12-8843-8876-0A897FA01C84}" destId="{70439444-70BE-E341-9D3A-2C5ACDA9FEBF}" srcOrd="8" destOrd="0" presId="urn:microsoft.com/office/officeart/2005/8/layout/hList7"/>
    <dgm:cxn modelId="{42E9E85B-C6DD-2445-B389-B52AFA61D769}" type="presParOf" srcId="{70439444-70BE-E341-9D3A-2C5ACDA9FEBF}" destId="{DC3D80A8-2D24-9A4B-AC98-4D8BD2ACE6F0}" srcOrd="0" destOrd="0" presId="urn:microsoft.com/office/officeart/2005/8/layout/hList7"/>
    <dgm:cxn modelId="{7A52D4B3-22E4-4F49-953F-DCFA0C244409}" type="presParOf" srcId="{70439444-70BE-E341-9D3A-2C5ACDA9FEBF}" destId="{7C6D29A3-556F-B540-9C6A-EFEC574256FA}" srcOrd="1" destOrd="0" presId="urn:microsoft.com/office/officeart/2005/8/layout/hList7"/>
    <dgm:cxn modelId="{B9BD7A16-F088-7644-B819-888611BED479}" type="presParOf" srcId="{70439444-70BE-E341-9D3A-2C5ACDA9FEBF}" destId="{AD913E08-753A-D64E-BC16-6AE15B610CDA}" srcOrd="2" destOrd="0" presId="urn:microsoft.com/office/officeart/2005/8/layout/hList7"/>
    <dgm:cxn modelId="{0247C902-31D5-5D43-B14F-041735070256}" type="presParOf" srcId="{70439444-70BE-E341-9D3A-2C5ACDA9FEBF}" destId="{C8C1E4F1-5796-0F42-88C8-1C405D58D7BD}" srcOrd="3" destOrd="0" presId="urn:microsoft.com/office/officeart/2005/8/layout/hList7"/>
    <dgm:cxn modelId="{C4BDD3FE-8004-5B4C-B72E-107CE7A66A3D}" type="presParOf" srcId="{E91BFC05-7A12-8843-8876-0A897FA01C84}" destId="{3373E17D-6764-A54B-A85A-BF746B8CC021}" srcOrd="9" destOrd="0" presId="urn:microsoft.com/office/officeart/2005/8/layout/hList7"/>
    <dgm:cxn modelId="{5146FAE5-FD1F-9D48-9841-9E0FDA894B68}" type="presParOf" srcId="{E91BFC05-7A12-8843-8876-0A897FA01C84}" destId="{F71045DD-4DC9-6E42-8AB4-A47BB2FB7CE6}" srcOrd="10" destOrd="0" presId="urn:microsoft.com/office/officeart/2005/8/layout/hList7"/>
    <dgm:cxn modelId="{8214F5E2-5F5C-B34A-AC9A-232961671EEE}" type="presParOf" srcId="{F71045DD-4DC9-6E42-8AB4-A47BB2FB7CE6}" destId="{A7388A43-0AE9-AC41-A8A6-23B99F262D20}" srcOrd="0" destOrd="0" presId="urn:microsoft.com/office/officeart/2005/8/layout/hList7"/>
    <dgm:cxn modelId="{F84A71C7-A407-3B43-B408-46F38E8515C1}" type="presParOf" srcId="{F71045DD-4DC9-6E42-8AB4-A47BB2FB7CE6}" destId="{42EBEE4B-64D7-8745-9F02-AB699E5C5C53}" srcOrd="1" destOrd="0" presId="urn:microsoft.com/office/officeart/2005/8/layout/hList7"/>
    <dgm:cxn modelId="{82A7ADCB-AA4A-9F4E-84A2-C17DFB0BD63A}" type="presParOf" srcId="{F71045DD-4DC9-6E42-8AB4-A47BB2FB7CE6}" destId="{A2C93149-08EF-A342-906E-08345D34C08C}" srcOrd="2" destOrd="0" presId="urn:microsoft.com/office/officeart/2005/8/layout/hList7"/>
    <dgm:cxn modelId="{EC28BBBE-3610-684D-9587-7B55ED7847D9}" type="presParOf" srcId="{F71045DD-4DC9-6E42-8AB4-A47BB2FB7CE6}" destId="{8740D4E5-4FBB-EA48-823E-61E3442D975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5DF4CE-6354-0647-A350-2656B03E75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2F6C9E-C537-6E4D-99CC-14D4EAC08E1D}">
      <dgm:prSet/>
      <dgm:spPr/>
      <dgm:t>
        <a:bodyPr/>
        <a:lstStyle/>
        <a:p>
          <a:pPr rtl="0"/>
          <a:r>
            <a:rPr lang="en-US" dirty="0"/>
            <a:t>Sensors originate signals. </a:t>
          </a:r>
        </a:p>
      </dgm:t>
    </dgm:pt>
    <dgm:pt modelId="{807BC9C0-EB9F-E749-97A0-444BF2EA6651}" type="parTrans" cxnId="{A8F4D8FA-C12F-CB42-87E6-10EC74C21F85}">
      <dgm:prSet/>
      <dgm:spPr/>
      <dgm:t>
        <a:bodyPr/>
        <a:lstStyle/>
        <a:p>
          <a:endParaRPr lang="en-US"/>
        </a:p>
      </dgm:t>
    </dgm:pt>
    <dgm:pt modelId="{C4AD19B9-BDE0-2F4E-AEC4-175CE684B812}" type="sibTrans" cxnId="{A8F4D8FA-C12F-CB42-87E6-10EC74C21F85}">
      <dgm:prSet/>
      <dgm:spPr/>
      <dgm:t>
        <a:bodyPr/>
        <a:lstStyle/>
        <a:p>
          <a:endParaRPr lang="en-US"/>
        </a:p>
      </dgm:t>
    </dgm:pt>
    <dgm:pt modelId="{6F4623A2-AD2B-1E47-AC70-AC6B4C8383B1}">
      <dgm:prSet/>
      <dgm:spPr/>
      <dgm:t>
        <a:bodyPr/>
        <a:lstStyle/>
        <a:p>
          <a:pPr rtl="0"/>
          <a:r>
            <a:rPr lang="en-US" dirty="0"/>
            <a:t>Analysis</a:t>
          </a:r>
        </a:p>
      </dgm:t>
    </dgm:pt>
    <dgm:pt modelId="{92F4E603-3431-144F-B1F0-A40902E0E5BB}" type="parTrans" cxnId="{5682F984-06C2-2940-B7F9-CBE6AEC35D57}">
      <dgm:prSet/>
      <dgm:spPr/>
      <dgm:t>
        <a:bodyPr/>
        <a:lstStyle/>
        <a:p>
          <a:endParaRPr lang="en-US"/>
        </a:p>
      </dgm:t>
    </dgm:pt>
    <dgm:pt modelId="{975AA5DB-1543-F748-93FC-9ECC5AE0498A}" type="sibTrans" cxnId="{5682F984-06C2-2940-B7F9-CBE6AEC35D57}">
      <dgm:prSet/>
      <dgm:spPr/>
      <dgm:t>
        <a:bodyPr/>
        <a:lstStyle/>
        <a:p>
          <a:endParaRPr lang="en-US"/>
        </a:p>
      </dgm:t>
    </dgm:pt>
    <dgm:pt modelId="{D059E7D8-CF54-4B48-AC1B-36EA1256A0A1}">
      <dgm:prSet/>
      <dgm:spPr/>
      <dgm:t>
        <a:bodyPr/>
        <a:lstStyle/>
        <a:p>
          <a:pPr rtl="0"/>
          <a:r>
            <a:rPr lang="en-US" dirty="0"/>
            <a:t>Actuators respond to sensors</a:t>
          </a:r>
        </a:p>
      </dgm:t>
    </dgm:pt>
    <dgm:pt modelId="{92CF03CA-BCB2-B643-B5C6-9F7A4C8642C2}" type="parTrans" cxnId="{740FFC3C-965C-964B-811E-640056B429DD}">
      <dgm:prSet/>
      <dgm:spPr/>
      <dgm:t>
        <a:bodyPr/>
        <a:lstStyle/>
        <a:p>
          <a:endParaRPr lang="en-US"/>
        </a:p>
      </dgm:t>
    </dgm:pt>
    <dgm:pt modelId="{2E7C99F7-32F8-5541-81AD-37225ACAD492}" type="sibTrans" cxnId="{740FFC3C-965C-964B-811E-640056B429DD}">
      <dgm:prSet/>
      <dgm:spPr/>
      <dgm:t>
        <a:bodyPr/>
        <a:lstStyle/>
        <a:p>
          <a:endParaRPr lang="en-US"/>
        </a:p>
      </dgm:t>
    </dgm:pt>
    <dgm:pt modelId="{A3D8FC75-C4E9-6F4A-8A48-910D407E85BC}">
      <dgm:prSet/>
      <dgm:spPr/>
      <dgm:t>
        <a:bodyPr/>
        <a:lstStyle/>
        <a:p>
          <a:pPr rtl="0"/>
          <a:r>
            <a:rPr lang="en-US" dirty="0"/>
            <a:t>Automation for scale</a:t>
          </a:r>
        </a:p>
      </dgm:t>
    </dgm:pt>
    <dgm:pt modelId="{FDB0B61A-7C3D-204B-AE65-F8D9C4C8B3D6}" type="parTrans" cxnId="{623FFD96-15CC-834D-A3F8-8D98F73D5953}">
      <dgm:prSet/>
      <dgm:spPr/>
      <dgm:t>
        <a:bodyPr/>
        <a:lstStyle/>
        <a:p>
          <a:endParaRPr lang="en-US"/>
        </a:p>
      </dgm:t>
    </dgm:pt>
    <dgm:pt modelId="{EF656EE5-F2A1-7148-BFAD-FB635DAEC921}" type="sibTrans" cxnId="{623FFD96-15CC-834D-A3F8-8D98F73D5953}">
      <dgm:prSet/>
      <dgm:spPr/>
      <dgm:t>
        <a:bodyPr/>
        <a:lstStyle/>
        <a:p>
          <a:endParaRPr lang="en-US"/>
        </a:p>
      </dgm:t>
    </dgm:pt>
    <dgm:pt modelId="{23FE2450-3CFA-1D46-921C-AA0B6FF17987}">
      <dgm:prSet/>
      <dgm:spPr/>
      <dgm:t>
        <a:bodyPr/>
        <a:lstStyle/>
        <a:p>
          <a:pPr rtl="0"/>
          <a:r>
            <a:rPr lang="en-US" dirty="0"/>
            <a:t>IPS/IDS</a:t>
          </a:r>
        </a:p>
      </dgm:t>
    </dgm:pt>
    <dgm:pt modelId="{3C39DD4A-743E-1B41-B929-4E6C2316C991}" type="parTrans" cxnId="{1D3875C0-A945-F248-BFD9-487721490529}">
      <dgm:prSet/>
      <dgm:spPr/>
      <dgm:t>
        <a:bodyPr/>
        <a:lstStyle/>
        <a:p>
          <a:endParaRPr lang="en-US"/>
        </a:p>
      </dgm:t>
    </dgm:pt>
    <dgm:pt modelId="{94EB064B-35B0-FB48-A58A-9FD73A945EDB}" type="sibTrans" cxnId="{1D3875C0-A945-F248-BFD9-487721490529}">
      <dgm:prSet/>
      <dgm:spPr/>
      <dgm:t>
        <a:bodyPr/>
        <a:lstStyle/>
        <a:p>
          <a:endParaRPr lang="en-US"/>
        </a:p>
      </dgm:t>
    </dgm:pt>
    <dgm:pt modelId="{C451EF01-7DBE-4849-B37D-18127500653C}">
      <dgm:prSet/>
      <dgm:spPr/>
      <dgm:t>
        <a:bodyPr/>
        <a:lstStyle/>
        <a:p>
          <a:pPr rtl="0"/>
          <a:r>
            <a:rPr lang="en-US" dirty="0"/>
            <a:t>Firewalls</a:t>
          </a:r>
        </a:p>
      </dgm:t>
    </dgm:pt>
    <dgm:pt modelId="{C10B7C83-4357-7A43-A3C3-74383F441A48}" type="parTrans" cxnId="{9B602DB2-A417-7643-AE2D-F9BE1D2A1EA7}">
      <dgm:prSet/>
      <dgm:spPr/>
      <dgm:t>
        <a:bodyPr/>
        <a:lstStyle/>
        <a:p>
          <a:endParaRPr lang="en-US"/>
        </a:p>
      </dgm:t>
    </dgm:pt>
    <dgm:pt modelId="{72F6516D-58D0-A545-9A32-624A8C331CA1}" type="sibTrans" cxnId="{9B602DB2-A417-7643-AE2D-F9BE1D2A1EA7}">
      <dgm:prSet/>
      <dgm:spPr/>
      <dgm:t>
        <a:bodyPr/>
        <a:lstStyle/>
        <a:p>
          <a:endParaRPr lang="en-US"/>
        </a:p>
      </dgm:t>
    </dgm:pt>
    <dgm:pt modelId="{A5C7EF64-F09D-2141-8B18-FE55DD843486}">
      <dgm:prSet/>
      <dgm:spPr/>
      <dgm:t>
        <a:bodyPr/>
        <a:lstStyle/>
        <a:p>
          <a:pPr rtl="0"/>
          <a:r>
            <a:rPr lang="en-US" dirty="0"/>
            <a:t>Syslog/</a:t>
          </a:r>
          <a:r>
            <a:rPr lang="en-US" dirty="0" err="1"/>
            <a:t>auth</a:t>
          </a:r>
          <a:r>
            <a:rPr lang="en-US" dirty="0"/>
            <a:t> logs</a:t>
          </a:r>
        </a:p>
      </dgm:t>
    </dgm:pt>
    <dgm:pt modelId="{AF1D8EB3-B6C6-CB44-AA21-C65391B66137}" type="parTrans" cxnId="{2C6EFC19-AD67-2744-805E-6AE01104E0A9}">
      <dgm:prSet/>
      <dgm:spPr/>
      <dgm:t>
        <a:bodyPr/>
        <a:lstStyle/>
        <a:p>
          <a:endParaRPr lang="en-US"/>
        </a:p>
      </dgm:t>
    </dgm:pt>
    <dgm:pt modelId="{A3371B2E-2D46-1B49-9054-B89C2E654983}" type="sibTrans" cxnId="{2C6EFC19-AD67-2744-805E-6AE01104E0A9}">
      <dgm:prSet/>
      <dgm:spPr/>
      <dgm:t>
        <a:bodyPr/>
        <a:lstStyle/>
        <a:p>
          <a:endParaRPr lang="en-US"/>
        </a:p>
      </dgm:t>
    </dgm:pt>
    <dgm:pt modelId="{96B26056-D41D-E24A-A4FE-D1E5728D6BAB}">
      <dgm:prSet/>
      <dgm:spPr/>
      <dgm:t>
        <a:bodyPr/>
        <a:lstStyle/>
        <a:p>
          <a:pPr rtl="0"/>
          <a:r>
            <a:rPr lang="en-US" dirty="0"/>
            <a:t>Honeypots</a:t>
          </a:r>
        </a:p>
      </dgm:t>
    </dgm:pt>
    <dgm:pt modelId="{FB927A8D-3E62-F94A-8293-153C7F765570}" type="parTrans" cxnId="{130005A6-0C51-E746-8C3F-9CF98705F291}">
      <dgm:prSet/>
      <dgm:spPr/>
      <dgm:t>
        <a:bodyPr/>
        <a:lstStyle/>
        <a:p>
          <a:endParaRPr lang="en-US"/>
        </a:p>
      </dgm:t>
    </dgm:pt>
    <dgm:pt modelId="{EEE856DA-BB33-C044-99DA-FA20DD773398}" type="sibTrans" cxnId="{130005A6-0C51-E746-8C3F-9CF98705F291}">
      <dgm:prSet/>
      <dgm:spPr/>
      <dgm:t>
        <a:bodyPr/>
        <a:lstStyle/>
        <a:p>
          <a:endParaRPr lang="en-US"/>
        </a:p>
      </dgm:t>
    </dgm:pt>
    <dgm:pt modelId="{B30CB24C-FDAA-1C44-995C-9E0D2F35D6E6}">
      <dgm:prSet/>
      <dgm:spPr/>
      <dgm:t>
        <a:bodyPr/>
        <a:lstStyle/>
        <a:p>
          <a:pPr rtl="0"/>
          <a:r>
            <a:rPr lang="en-US" dirty="0"/>
            <a:t>Bro sensors</a:t>
          </a:r>
        </a:p>
      </dgm:t>
    </dgm:pt>
    <dgm:pt modelId="{4B2FF8D2-003F-9E49-AEC1-1AED50954494}" type="parTrans" cxnId="{0EE16DA3-FBDE-3344-9567-2BFC7AC816A2}">
      <dgm:prSet/>
      <dgm:spPr/>
      <dgm:t>
        <a:bodyPr/>
        <a:lstStyle/>
        <a:p>
          <a:endParaRPr lang="en-US"/>
        </a:p>
      </dgm:t>
    </dgm:pt>
    <dgm:pt modelId="{41B75E15-6043-4A48-91A4-3E352378C645}" type="sibTrans" cxnId="{0EE16DA3-FBDE-3344-9567-2BFC7AC816A2}">
      <dgm:prSet/>
      <dgm:spPr/>
      <dgm:t>
        <a:bodyPr/>
        <a:lstStyle/>
        <a:p>
          <a:endParaRPr lang="en-US"/>
        </a:p>
      </dgm:t>
    </dgm:pt>
    <dgm:pt modelId="{3D8C93F1-5F51-754F-8BC7-42E72A8974B0}">
      <dgm:prSet/>
      <dgm:spPr/>
      <dgm:t>
        <a:bodyPr/>
        <a:lstStyle/>
        <a:p>
          <a:pPr rtl="0"/>
          <a:r>
            <a:rPr lang="en-US" dirty="0" err="1"/>
            <a:t>Splunk</a:t>
          </a:r>
          <a:endParaRPr lang="en-US" dirty="0"/>
        </a:p>
      </dgm:t>
    </dgm:pt>
    <dgm:pt modelId="{1AFAE831-4264-8442-8F48-D8F76B175EF9}" type="parTrans" cxnId="{8FA10248-773B-894F-B864-4466A99DBE26}">
      <dgm:prSet/>
      <dgm:spPr/>
      <dgm:t>
        <a:bodyPr/>
        <a:lstStyle/>
        <a:p>
          <a:endParaRPr lang="en-US"/>
        </a:p>
      </dgm:t>
    </dgm:pt>
    <dgm:pt modelId="{DE71DE07-D577-BD4C-8E07-21919A28AE87}" type="sibTrans" cxnId="{8FA10248-773B-894F-B864-4466A99DBE26}">
      <dgm:prSet/>
      <dgm:spPr/>
      <dgm:t>
        <a:bodyPr/>
        <a:lstStyle/>
        <a:p>
          <a:endParaRPr lang="en-US"/>
        </a:p>
      </dgm:t>
    </dgm:pt>
    <dgm:pt modelId="{7A9DEBE9-4449-4C42-B52C-AC91A8913892}">
      <dgm:prSet/>
      <dgm:spPr/>
      <dgm:t>
        <a:bodyPr/>
        <a:lstStyle/>
        <a:p>
          <a:pPr rtl="0"/>
          <a:r>
            <a:rPr lang="en-US" dirty="0"/>
            <a:t>Argus</a:t>
          </a:r>
        </a:p>
      </dgm:t>
    </dgm:pt>
    <dgm:pt modelId="{B0B3A359-91D6-8B4D-A909-3916DACCE548}" type="parTrans" cxnId="{92DBE0E9-0A26-0240-9D24-2BF0DA5C1C16}">
      <dgm:prSet/>
      <dgm:spPr/>
      <dgm:t>
        <a:bodyPr/>
        <a:lstStyle/>
        <a:p>
          <a:endParaRPr lang="en-US"/>
        </a:p>
      </dgm:t>
    </dgm:pt>
    <dgm:pt modelId="{9A1BF446-6C9A-2F4E-BA44-2BA80671E457}" type="sibTrans" cxnId="{92DBE0E9-0A26-0240-9D24-2BF0DA5C1C16}">
      <dgm:prSet/>
      <dgm:spPr/>
      <dgm:t>
        <a:bodyPr/>
        <a:lstStyle/>
        <a:p>
          <a:endParaRPr lang="en-US"/>
        </a:p>
      </dgm:t>
    </dgm:pt>
    <dgm:pt modelId="{F3747624-122A-7441-9620-EEDD39458E96}">
      <dgm:prSet/>
      <dgm:spPr/>
      <dgm:t>
        <a:bodyPr/>
        <a:lstStyle/>
        <a:p>
          <a:pPr rtl="0"/>
          <a:r>
            <a:rPr lang="en-US" dirty="0"/>
            <a:t>Argus</a:t>
          </a:r>
        </a:p>
      </dgm:t>
    </dgm:pt>
    <dgm:pt modelId="{3864EAA1-97C4-D54F-ABE0-8020D2802E21}" type="parTrans" cxnId="{BF680BFB-DB60-1A4B-B36B-9E49EAA0666E}">
      <dgm:prSet/>
      <dgm:spPr/>
      <dgm:t>
        <a:bodyPr/>
        <a:lstStyle/>
        <a:p>
          <a:endParaRPr lang="en-US"/>
        </a:p>
      </dgm:t>
    </dgm:pt>
    <dgm:pt modelId="{C8748AE3-9C9A-7546-A49F-6027D0569A86}" type="sibTrans" cxnId="{BF680BFB-DB60-1A4B-B36B-9E49EAA0666E}">
      <dgm:prSet/>
      <dgm:spPr/>
      <dgm:t>
        <a:bodyPr/>
        <a:lstStyle/>
        <a:p>
          <a:endParaRPr lang="en-US"/>
        </a:p>
      </dgm:t>
    </dgm:pt>
    <dgm:pt modelId="{A37C02B8-C8AF-D946-AF50-1BD49661633C}">
      <dgm:prSet/>
      <dgm:spPr/>
      <dgm:t>
        <a:bodyPr/>
        <a:lstStyle/>
        <a:p>
          <a:pPr rtl="0"/>
          <a:r>
            <a:rPr lang="en-US" dirty="0"/>
            <a:t>Spark</a:t>
          </a:r>
        </a:p>
      </dgm:t>
    </dgm:pt>
    <dgm:pt modelId="{2DBB3277-F229-9C4E-B769-437F9C102763}" type="parTrans" cxnId="{3DC0A992-396D-A94A-A8CE-6F0B590EE2B1}">
      <dgm:prSet/>
      <dgm:spPr/>
      <dgm:t>
        <a:bodyPr/>
        <a:lstStyle/>
        <a:p>
          <a:endParaRPr lang="en-US"/>
        </a:p>
      </dgm:t>
    </dgm:pt>
    <dgm:pt modelId="{13E8F240-1320-6A47-B906-506D1E57E959}" type="sibTrans" cxnId="{3DC0A992-396D-A94A-A8CE-6F0B590EE2B1}">
      <dgm:prSet/>
      <dgm:spPr/>
      <dgm:t>
        <a:bodyPr/>
        <a:lstStyle/>
        <a:p>
          <a:endParaRPr lang="en-US"/>
        </a:p>
      </dgm:t>
    </dgm:pt>
    <dgm:pt modelId="{F396943B-0752-5546-A296-F52AB53AFD0D}">
      <dgm:prSet/>
      <dgm:spPr/>
      <dgm:t>
        <a:bodyPr/>
        <a:lstStyle/>
        <a:p>
          <a:pPr rtl="0"/>
          <a:r>
            <a:rPr lang="en-US" dirty="0"/>
            <a:t>IPS</a:t>
          </a:r>
        </a:p>
      </dgm:t>
    </dgm:pt>
    <dgm:pt modelId="{AF7BD38D-51B5-F44D-AAF4-F5A3AB20C861}" type="parTrans" cxnId="{936CF0EC-4DBE-324B-B77C-81444355FF9B}">
      <dgm:prSet/>
      <dgm:spPr/>
      <dgm:t>
        <a:bodyPr/>
        <a:lstStyle/>
        <a:p>
          <a:endParaRPr lang="en-US"/>
        </a:p>
      </dgm:t>
    </dgm:pt>
    <dgm:pt modelId="{C18848F5-4BBC-C049-ADE9-46BD91EAF378}" type="sibTrans" cxnId="{936CF0EC-4DBE-324B-B77C-81444355FF9B}">
      <dgm:prSet/>
      <dgm:spPr/>
      <dgm:t>
        <a:bodyPr/>
        <a:lstStyle/>
        <a:p>
          <a:endParaRPr lang="en-US"/>
        </a:p>
      </dgm:t>
    </dgm:pt>
    <dgm:pt modelId="{D01ED6B0-5299-124D-A8CD-55DE0932B6EB}">
      <dgm:prSet/>
      <dgm:spPr/>
      <dgm:t>
        <a:bodyPr/>
        <a:lstStyle/>
        <a:p>
          <a:pPr rtl="0"/>
          <a:r>
            <a:rPr lang="en-US" dirty="0"/>
            <a:t>Firewalls</a:t>
          </a:r>
        </a:p>
      </dgm:t>
    </dgm:pt>
    <dgm:pt modelId="{8F21263A-2ED5-7847-B480-3C4175AAF58C}" type="parTrans" cxnId="{CAFDDD26-88D5-184E-93BC-40D33D52739E}">
      <dgm:prSet/>
      <dgm:spPr/>
      <dgm:t>
        <a:bodyPr/>
        <a:lstStyle/>
        <a:p>
          <a:endParaRPr lang="en-US"/>
        </a:p>
      </dgm:t>
    </dgm:pt>
    <dgm:pt modelId="{93523103-844D-0045-A6C8-6311E8A3394C}" type="sibTrans" cxnId="{CAFDDD26-88D5-184E-93BC-40D33D52739E}">
      <dgm:prSet/>
      <dgm:spPr/>
      <dgm:t>
        <a:bodyPr/>
        <a:lstStyle/>
        <a:p>
          <a:endParaRPr lang="en-US"/>
        </a:p>
      </dgm:t>
    </dgm:pt>
    <dgm:pt modelId="{B49BBC09-B8F4-2B49-8D9D-6F767A7127EB}">
      <dgm:prSet/>
      <dgm:spPr/>
      <dgm:t>
        <a:bodyPr/>
        <a:lstStyle/>
        <a:p>
          <a:pPr rtl="0"/>
          <a:r>
            <a:rPr lang="en-US" dirty="0"/>
            <a:t>Black Hole Routing</a:t>
          </a:r>
        </a:p>
      </dgm:t>
    </dgm:pt>
    <dgm:pt modelId="{92E18F64-26CB-8149-B73A-B36C32DA9C3D}" type="parTrans" cxnId="{4359E02A-1E65-794E-984F-38FAFFCD9657}">
      <dgm:prSet/>
      <dgm:spPr/>
      <dgm:t>
        <a:bodyPr/>
        <a:lstStyle/>
        <a:p>
          <a:endParaRPr lang="en-US"/>
        </a:p>
      </dgm:t>
    </dgm:pt>
    <dgm:pt modelId="{A0F191C5-780E-FA41-9FE5-93859FB4D6BC}" type="sibTrans" cxnId="{4359E02A-1E65-794E-984F-38FAFFCD9657}">
      <dgm:prSet/>
      <dgm:spPr/>
      <dgm:t>
        <a:bodyPr/>
        <a:lstStyle/>
        <a:p>
          <a:endParaRPr lang="en-US"/>
        </a:p>
      </dgm:t>
    </dgm:pt>
    <dgm:pt modelId="{06E883A2-3444-5D41-9AC1-DBCE05537819}">
      <dgm:prSet/>
      <dgm:spPr/>
      <dgm:t>
        <a:bodyPr/>
        <a:lstStyle/>
        <a:p>
          <a:pPr rtl="0"/>
          <a:r>
            <a:rPr lang="en-US" dirty="0"/>
            <a:t>Sensors -&gt; Actuators</a:t>
          </a:r>
        </a:p>
      </dgm:t>
    </dgm:pt>
    <dgm:pt modelId="{1C890D04-A98C-E743-97B5-CEC8E5E8A002}" type="parTrans" cxnId="{40E11897-373C-DD49-8C97-D32241147D27}">
      <dgm:prSet/>
      <dgm:spPr/>
      <dgm:t>
        <a:bodyPr/>
        <a:lstStyle/>
        <a:p>
          <a:endParaRPr lang="en-US"/>
        </a:p>
      </dgm:t>
    </dgm:pt>
    <dgm:pt modelId="{662D3DB4-0AAA-FD4D-87A2-E783D392BE30}" type="sibTrans" cxnId="{40E11897-373C-DD49-8C97-D32241147D27}">
      <dgm:prSet/>
      <dgm:spPr/>
      <dgm:t>
        <a:bodyPr/>
        <a:lstStyle/>
        <a:p>
          <a:endParaRPr lang="en-US"/>
        </a:p>
      </dgm:t>
    </dgm:pt>
    <dgm:pt modelId="{637FF255-8AEE-0E49-A057-8A92CE5994D4}">
      <dgm:prSet/>
      <dgm:spPr/>
      <dgm:t>
        <a:bodyPr/>
        <a:lstStyle/>
        <a:p>
          <a:pPr rtl="0"/>
          <a:r>
            <a:rPr lang="en-US" dirty="0"/>
            <a:t>Sensors -&gt; Analysis</a:t>
          </a:r>
        </a:p>
      </dgm:t>
    </dgm:pt>
    <dgm:pt modelId="{A6CC1DE7-FEA8-3445-8FB2-CE96C02FBDD7}" type="parTrans" cxnId="{F91F0F79-E3BE-ED49-8DB8-0FD22D39E058}">
      <dgm:prSet/>
      <dgm:spPr/>
      <dgm:t>
        <a:bodyPr/>
        <a:lstStyle/>
        <a:p>
          <a:endParaRPr lang="en-US"/>
        </a:p>
      </dgm:t>
    </dgm:pt>
    <dgm:pt modelId="{860D0E46-8F1B-4F4C-AAAE-4E658C6CDE3D}" type="sibTrans" cxnId="{F91F0F79-E3BE-ED49-8DB8-0FD22D39E058}">
      <dgm:prSet/>
      <dgm:spPr/>
      <dgm:t>
        <a:bodyPr/>
        <a:lstStyle/>
        <a:p>
          <a:endParaRPr lang="en-US"/>
        </a:p>
      </dgm:t>
    </dgm:pt>
    <dgm:pt modelId="{AFC455F4-2D3B-264D-AB7C-2CFC368A4AB8}">
      <dgm:prSet/>
      <dgm:spPr/>
      <dgm:t>
        <a:bodyPr/>
        <a:lstStyle/>
        <a:p>
          <a:pPr rtl="0"/>
          <a:r>
            <a:rPr lang="en-US" dirty="0"/>
            <a:t>Analysis</a:t>
          </a:r>
        </a:p>
      </dgm:t>
    </dgm:pt>
    <dgm:pt modelId="{589A2555-F280-CB44-B5DB-AD083A8507E8}" type="parTrans" cxnId="{C9C6EF21-046B-E945-84AE-FAB896C5ED4E}">
      <dgm:prSet/>
      <dgm:spPr/>
      <dgm:t>
        <a:bodyPr/>
        <a:lstStyle/>
        <a:p>
          <a:endParaRPr lang="en-US"/>
        </a:p>
      </dgm:t>
    </dgm:pt>
    <dgm:pt modelId="{86BBB4AC-B132-2947-B552-DA3D3E0BCEAB}" type="sibTrans" cxnId="{C9C6EF21-046B-E945-84AE-FAB896C5ED4E}">
      <dgm:prSet/>
      <dgm:spPr/>
      <dgm:t>
        <a:bodyPr/>
        <a:lstStyle/>
        <a:p>
          <a:endParaRPr lang="en-US"/>
        </a:p>
      </dgm:t>
    </dgm:pt>
    <dgm:pt modelId="{2B707998-A6A3-2145-AE83-6A2B6BAF1BF3}">
      <dgm:prSet/>
      <dgm:spPr/>
      <dgm:t>
        <a:bodyPr/>
        <a:lstStyle/>
        <a:p>
          <a:pPr rtl="0"/>
          <a:r>
            <a:rPr lang="en-US" dirty="0"/>
            <a:t>Analysis -&gt; Actuators</a:t>
          </a:r>
        </a:p>
      </dgm:t>
    </dgm:pt>
    <dgm:pt modelId="{78DE17BD-D01B-E045-B3C0-32D087883F6A}" type="parTrans" cxnId="{9A07D332-B327-B64B-B651-F7183BB3C897}">
      <dgm:prSet/>
      <dgm:spPr/>
      <dgm:t>
        <a:bodyPr/>
        <a:lstStyle/>
        <a:p>
          <a:endParaRPr lang="en-US"/>
        </a:p>
      </dgm:t>
    </dgm:pt>
    <dgm:pt modelId="{3D3E24D5-C757-FF4F-A245-7EC9584C94BB}" type="sibTrans" cxnId="{9A07D332-B327-B64B-B651-F7183BB3C897}">
      <dgm:prSet/>
      <dgm:spPr/>
      <dgm:t>
        <a:bodyPr/>
        <a:lstStyle/>
        <a:p>
          <a:endParaRPr lang="en-US"/>
        </a:p>
      </dgm:t>
    </dgm:pt>
    <dgm:pt modelId="{49E55BB7-C089-5041-8D55-FC725CCAAE1A}" type="pres">
      <dgm:prSet presAssocID="{935DF4CE-6354-0647-A350-2656B03E7568}" presName="Name0" presStyleCnt="0">
        <dgm:presLayoutVars>
          <dgm:dir/>
          <dgm:animLvl val="lvl"/>
          <dgm:resizeHandles val="exact"/>
        </dgm:presLayoutVars>
      </dgm:prSet>
      <dgm:spPr/>
    </dgm:pt>
    <dgm:pt modelId="{4F27B6A5-284B-6B4E-8551-63F3E4640215}" type="pres">
      <dgm:prSet presAssocID="{9A2F6C9E-C537-6E4D-99CC-14D4EAC08E1D}" presName="composite" presStyleCnt="0"/>
      <dgm:spPr/>
    </dgm:pt>
    <dgm:pt modelId="{9EDEB670-498F-A34E-9EE1-D5B5DE1AEB02}" type="pres">
      <dgm:prSet presAssocID="{9A2F6C9E-C537-6E4D-99CC-14D4EAC08E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A9C2C29-BDC6-9D4D-9EAC-57160BDA7A56}" type="pres">
      <dgm:prSet presAssocID="{9A2F6C9E-C537-6E4D-99CC-14D4EAC08E1D}" presName="desTx" presStyleLbl="alignAccFollowNode1" presStyleIdx="0" presStyleCnt="4">
        <dgm:presLayoutVars>
          <dgm:bulletEnabled val="1"/>
        </dgm:presLayoutVars>
      </dgm:prSet>
      <dgm:spPr/>
    </dgm:pt>
    <dgm:pt modelId="{E12A4940-5ACD-C04E-80DB-5A4DF082E254}" type="pres">
      <dgm:prSet presAssocID="{C4AD19B9-BDE0-2F4E-AEC4-175CE684B812}" presName="space" presStyleCnt="0"/>
      <dgm:spPr/>
    </dgm:pt>
    <dgm:pt modelId="{78B69BB9-73F2-2E42-BB37-824808178E7E}" type="pres">
      <dgm:prSet presAssocID="{6F4623A2-AD2B-1E47-AC70-AC6B4C8383B1}" presName="composite" presStyleCnt="0"/>
      <dgm:spPr/>
    </dgm:pt>
    <dgm:pt modelId="{3D9AE172-C05D-0B49-AAB7-768AB77DA989}" type="pres">
      <dgm:prSet presAssocID="{6F4623A2-AD2B-1E47-AC70-AC6B4C8383B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45D955A-4BB8-AF42-BE31-C3B39C6B3E03}" type="pres">
      <dgm:prSet presAssocID="{6F4623A2-AD2B-1E47-AC70-AC6B4C8383B1}" presName="desTx" presStyleLbl="alignAccFollowNode1" presStyleIdx="1" presStyleCnt="4">
        <dgm:presLayoutVars>
          <dgm:bulletEnabled val="1"/>
        </dgm:presLayoutVars>
      </dgm:prSet>
      <dgm:spPr/>
    </dgm:pt>
    <dgm:pt modelId="{80787CB8-597D-484F-B2BE-C9A825AEA3F2}" type="pres">
      <dgm:prSet presAssocID="{975AA5DB-1543-F748-93FC-9ECC5AE0498A}" presName="space" presStyleCnt="0"/>
      <dgm:spPr/>
    </dgm:pt>
    <dgm:pt modelId="{650A1762-E08E-C244-998E-70F67BC8700F}" type="pres">
      <dgm:prSet presAssocID="{D059E7D8-CF54-4B48-AC1B-36EA1256A0A1}" presName="composite" presStyleCnt="0"/>
      <dgm:spPr/>
    </dgm:pt>
    <dgm:pt modelId="{A0EBFB7D-FC1A-6D43-9B21-491FD0028B01}" type="pres">
      <dgm:prSet presAssocID="{D059E7D8-CF54-4B48-AC1B-36EA1256A0A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ABD5240-0C6F-9149-9A5B-EEF7526711B5}" type="pres">
      <dgm:prSet presAssocID="{D059E7D8-CF54-4B48-AC1B-36EA1256A0A1}" presName="desTx" presStyleLbl="alignAccFollowNode1" presStyleIdx="2" presStyleCnt="4">
        <dgm:presLayoutVars>
          <dgm:bulletEnabled val="1"/>
        </dgm:presLayoutVars>
      </dgm:prSet>
      <dgm:spPr/>
    </dgm:pt>
    <dgm:pt modelId="{908D852C-3070-4447-BFE6-A1C88D8A5092}" type="pres">
      <dgm:prSet presAssocID="{2E7C99F7-32F8-5541-81AD-37225ACAD492}" presName="space" presStyleCnt="0"/>
      <dgm:spPr/>
    </dgm:pt>
    <dgm:pt modelId="{950D107A-E893-7D42-8204-E62456C915FD}" type="pres">
      <dgm:prSet presAssocID="{A3D8FC75-C4E9-6F4A-8A48-910D407E85BC}" presName="composite" presStyleCnt="0"/>
      <dgm:spPr/>
    </dgm:pt>
    <dgm:pt modelId="{8999A53B-32AC-974A-B3B5-48CE8E7B8C4F}" type="pres">
      <dgm:prSet presAssocID="{A3D8FC75-C4E9-6F4A-8A48-910D407E85B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E0085F0-AFE4-6A4E-894F-BF414FFB8730}" type="pres">
      <dgm:prSet presAssocID="{A3D8FC75-C4E9-6F4A-8A48-910D407E85B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60D0603-D690-7343-AEB5-6D2B0B12959F}" type="presOf" srcId="{7A9DEBE9-4449-4C42-B52C-AC91A8913892}" destId="{745D955A-4BB8-AF42-BE31-C3B39C6B3E03}" srcOrd="0" destOrd="1" presId="urn:microsoft.com/office/officeart/2005/8/layout/hList1"/>
    <dgm:cxn modelId="{954E050E-0EC7-5641-BC14-C97A9909AFDB}" type="presOf" srcId="{D059E7D8-CF54-4B48-AC1B-36EA1256A0A1}" destId="{A0EBFB7D-FC1A-6D43-9B21-491FD0028B01}" srcOrd="0" destOrd="0" presId="urn:microsoft.com/office/officeart/2005/8/layout/hList1"/>
    <dgm:cxn modelId="{25855310-793D-D241-843C-76B06A9EB930}" type="presOf" srcId="{A5C7EF64-F09D-2141-8B18-FE55DD843486}" destId="{2A9C2C29-BDC6-9D4D-9EAC-57160BDA7A56}" srcOrd="0" destOrd="2" presId="urn:microsoft.com/office/officeart/2005/8/layout/hList1"/>
    <dgm:cxn modelId="{2C6EFC19-AD67-2744-805E-6AE01104E0A9}" srcId="{9A2F6C9E-C537-6E4D-99CC-14D4EAC08E1D}" destId="{A5C7EF64-F09D-2141-8B18-FE55DD843486}" srcOrd="2" destOrd="0" parTransId="{AF1D8EB3-B6C6-CB44-AA21-C65391B66137}" sibTransId="{A3371B2E-2D46-1B49-9054-B89C2E654983}"/>
    <dgm:cxn modelId="{C9C6EF21-046B-E945-84AE-FAB896C5ED4E}" srcId="{A3D8FC75-C4E9-6F4A-8A48-910D407E85BC}" destId="{AFC455F4-2D3B-264D-AB7C-2CFC368A4AB8}" srcOrd="2" destOrd="0" parTransId="{589A2555-F280-CB44-B5DB-AD083A8507E8}" sibTransId="{86BBB4AC-B132-2947-B552-DA3D3E0BCEAB}"/>
    <dgm:cxn modelId="{5152C822-AB94-FB49-A374-7CEF9413192A}" type="presOf" srcId="{B49BBC09-B8F4-2B49-8D9D-6F767A7127EB}" destId="{4ABD5240-0C6F-9149-9A5B-EEF7526711B5}" srcOrd="0" destOrd="2" presId="urn:microsoft.com/office/officeart/2005/8/layout/hList1"/>
    <dgm:cxn modelId="{8FEB4A25-6E9A-C845-90A4-F3AB21133788}" type="presOf" srcId="{3D8C93F1-5F51-754F-8BC7-42E72A8974B0}" destId="{745D955A-4BB8-AF42-BE31-C3B39C6B3E03}" srcOrd="0" destOrd="0" presId="urn:microsoft.com/office/officeart/2005/8/layout/hList1"/>
    <dgm:cxn modelId="{CAFDDD26-88D5-184E-93BC-40D33D52739E}" srcId="{D059E7D8-CF54-4B48-AC1B-36EA1256A0A1}" destId="{D01ED6B0-5299-124D-A8CD-55DE0932B6EB}" srcOrd="1" destOrd="0" parTransId="{8F21263A-2ED5-7847-B480-3C4175AAF58C}" sibTransId="{93523103-844D-0045-A6C8-6311E8A3394C}"/>
    <dgm:cxn modelId="{87298729-0C23-EA4B-AD93-9AED91375702}" type="presOf" srcId="{2B707998-A6A3-2145-AE83-6A2B6BAF1BF3}" destId="{3E0085F0-AFE4-6A4E-894F-BF414FFB8730}" srcOrd="0" destOrd="3" presId="urn:microsoft.com/office/officeart/2005/8/layout/hList1"/>
    <dgm:cxn modelId="{4359E02A-1E65-794E-984F-38FAFFCD9657}" srcId="{D059E7D8-CF54-4B48-AC1B-36EA1256A0A1}" destId="{B49BBC09-B8F4-2B49-8D9D-6F767A7127EB}" srcOrd="2" destOrd="0" parTransId="{92E18F64-26CB-8149-B73A-B36C32DA9C3D}" sibTransId="{A0F191C5-780E-FA41-9FE5-93859FB4D6BC}"/>
    <dgm:cxn modelId="{9A07D332-B327-B64B-B651-F7183BB3C897}" srcId="{A3D8FC75-C4E9-6F4A-8A48-910D407E85BC}" destId="{2B707998-A6A3-2145-AE83-6A2B6BAF1BF3}" srcOrd="3" destOrd="0" parTransId="{78DE17BD-D01B-E045-B3C0-32D087883F6A}" sibTransId="{3D3E24D5-C757-FF4F-A245-7EC9584C94BB}"/>
    <dgm:cxn modelId="{A0D29B33-8D86-F547-891D-89BD1FA9F228}" type="presOf" srcId="{637FF255-8AEE-0E49-A057-8A92CE5994D4}" destId="{3E0085F0-AFE4-6A4E-894F-BF414FFB8730}" srcOrd="0" destOrd="1" presId="urn:microsoft.com/office/officeart/2005/8/layout/hList1"/>
    <dgm:cxn modelId="{58119637-2D65-7E49-A80F-CD75C3266050}" type="presOf" srcId="{A37C02B8-C8AF-D946-AF50-1BD49661633C}" destId="{745D955A-4BB8-AF42-BE31-C3B39C6B3E03}" srcOrd="0" destOrd="2" presId="urn:microsoft.com/office/officeart/2005/8/layout/hList1"/>
    <dgm:cxn modelId="{740FFC3C-965C-964B-811E-640056B429DD}" srcId="{935DF4CE-6354-0647-A350-2656B03E7568}" destId="{D059E7D8-CF54-4B48-AC1B-36EA1256A0A1}" srcOrd="2" destOrd="0" parTransId="{92CF03CA-BCB2-B643-B5C6-9F7A4C8642C2}" sibTransId="{2E7C99F7-32F8-5541-81AD-37225ACAD492}"/>
    <dgm:cxn modelId="{4C20AE3D-828D-714B-B72D-4005B02EDCC7}" type="presOf" srcId="{B30CB24C-FDAA-1C44-995C-9E0D2F35D6E6}" destId="{2A9C2C29-BDC6-9D4D-9EAC-57160BDA7A56}" srcOrd="0" destOrd="4" presId="urn:microsoft.com/office/officeart/2005/8/layout/hList1"/>
    <dgm:cxn modelId="{8FA10248-773B-894F-B864-4466A99DBE26}" srcId="{6F4623A2-AD2B-1E47-AC70-AC6B4C8383B1}" destId="{3D8C93F1-5F51-754F-8BC7-42E72A8974B0}" srcOrd="0" destOrd="0" parTransId="{1AFAE831-4264-8442-8F48-D8F76B175EF9}" sibTransId="{DE71DE07-D577-BD4C-8E07-21919A28AE87}"/>
    <dgm:cxn modelId="{BE7BE95B-44D3-CC42-BAE3-B0D313BF1191}" type="presOf" srcId="{F3747624-122A-7441-9620-EEDD39458E96}" destId="{2A9C2C29-BDC6-9D4D-9EAC-57160BDA7A56}" srcOrd="0" destOrd="5" presId="urn:microsoft.com/office/officeart/2005/8/layout/hList1"/>
    <dgm:cxn modelId="{09533272-B580-8644-AE92-E1A48BCCFD0D}" type="presOf" srcId="{6F4623A2-AD2B-1E47-AC70-AC6B4C8383B1}" destId="{3D9AE172-C05D-0B49-AAB7-768AB77DA989}" srcOrd="0" destOrd="0" presId="urn:microsoft.com/office/officeart/2005/8/layout/hList1"/>
    <dgm:cxn modelId="{49736072-4B5C-8B42-8C64-DBDF0D8CE63A}" type="presOf" srcId="{935DF4CE-6354-0647-A350-2656B03E7568}" destId="{49E55BB7-C089-5041-8D55-FC725CCAAE1A}" srcOrd="0" destOrd="0" presId="urn:microsoft.com/office/officeart/2005/8/layout/hList1"/>
    <dgm:cxn modelId="{F91F0F79-E3BE-ED49-8DB8-0FD22D39E058}" srcId="{A3D8FC75-C4E9-6F4A-8A48-910D407E85BC}" destId="{637FF255-8AEE-0E49-A057-8A92CE5994D4}" srcOrd="1" destOrd="0" parTransId="{A6CC1DE7-FEA8-3445-8FB2-CE96C02FBDD7}" sibTransId="{860D0E46-8F1B-4F4C-AAAE-4E658C6CDE3D}"/>
    <dgm:cxn modelId="{5682F984-06C2-2940-B7F9-CBE6AEC35D57}" srcId="{935DF4CE-6354-0647-A350-2656B03E7568}" destId="{6F4623A2-AD2B-1E47-AC70-AC6B4C8383B1}" srcOrd="1" destOrd="0" parTransId="{92F4E603-3431-144F-B1F0-A40902E0E5BB}" sibTransId="{975AA5DB-1543-F748-93FC-9ECC5AE0498A}"/>
    <dgm:cxn modelId="{1457BC88-9EED-1343-8D87-9DE4AF93B120}" type="presOf" srcId="{AFC455F4-2D3B-264D-AB7C-2CFC368A4AB8}" destId="{3E0085F0-AFE4-6A4E-894F-BF414FFB8730}" srcOrd="0" destOrd="2" presId="urn:microsoft.com/office/officeart/2005/8/layout/hList1"/>
    <dgm:cxn modelId="{11980A91-C481-454A-B720-29C3AFFFA122}" type="presOf" srcId="{C451EF01-7DBE-4849-B37D-18127500653C}" destId="{2A9C2C29-BDC6-9D4D-9EAC-57160BDA7A56}" srcOrd="0" destOrd="1" presId="urn:microsoft.com/office/officeart/2005/8/layout/hList1"/>
    <dgm:cxn modelId="{3DC0A992-396D-A94A-A8CE-6F0B590EE2B1}" srcId="{6F4623A2-AD2B-1E47-AC70-AC6B4C8383B1}" destId="{A37C02B8-C8AF-D946-AF50-1BD49661633C}" srcOrd="2" destOrd="0" parTransId="{2DBB3277-F229-9C4E-B769-437F9C102763}" sibTransId="{13E8F240-1320-6A47-B906-506D1E57E959}"/>
    <dgm:cxn modelId="{5EA35194-6458-E841-AA58-275DFFB471E7}" type="presOf" srcId="{23FE2450-3CFA-1D46-921C-AA0B6FF17987}" destId="{2A9C2C29-BDC6-9D4D-9EAC-57160BDA7A56}" srcOrd="0" destOrd="0" presId="urn:microsoft.com/office/officeart/2005/8/layout/hList1"/>
    <dgm:cxn modelId="{623FFD96-15CC-834D-A3F8-8D98F73D5953}" srcId="{935DF4CE-6354-0647-A350-2656B03E7568}" destId="{A3D8FC75-C4E9-6F4A-8A48-910D407E85BC}" srcOrd="3" destOrd="0" parTransId="{FDB0B61A-7C3D-204B-AE65-F8D9C4C8B3D6}" sibTransId="{EF656EE5-F2A1-7148-BFAD-FB635DAEC921}"/>
    <dgm:cxn modelId="{40E11897-373C-DD49-8C97-D32241147D27}" srcId="{A3D8FC75-C4E9-6F4A-8A48-910D407E85BC}" destId="{06E883A2-3444-5D41-9AC1-DBCE05537819}" srcOrd="0" destOrd="0" parTransId="{1C890D04-A98C-E743-97B5-CEC8E5E8A002}" sibTransId="{662D3DB4-0AAA-FD4D-87A2-E783D392BE30}"/>
    <dgm:cxn modelId="{06992897-F595-6943-858B-AD562B2CA738}" type="presOf" srcId="{9A2F6C9E-C537-6E4D-99CC-14D4EAC08E1D}" destId="{9EDEB670-498F-A34E-9EE1-D5B5DE1AEB02}" srcOrd="0" destOrd="0" presId="urn:microsoft.com/office/officeart/2005/8/layout/hList1"/>
    <dgm:cxn modelId="{E919EF97-8C7E-694F-A5C2-52AF844BB7B9}" type="presOf" srcId="{D01ED6B0-5299-124D-A8CD-55DE0932B6EB}" destId="{4ABD5240-0C6F-9149-9A5B-EEF7526711B5}" srcOrd="0" destOrd="1" presId="urn:microsoft.com/office/officeart/2005/8/layout/hList1"/>
    <dgm:cxn modelId="{0EE16DA3-FBDE-3344-9567-2BFC7AC816A2}" srcId="{9A2F6C9E-C537-6E4D-99CC-14D4EAC08E1D}" destId="{B30CB24C-FDAA-1C44-995C-9E0D2F35D6E6}" srcOrd="4" destOrd="0" parTransId="{4B2FF8D2-003F-9E49-AEC1-1AED50954494}" sibTransId="{41B75E15-6043-4A48-91A4-3E352378C645}"/>
    <dgm:cxn modelId="{7F9C31A4-1887-F948-A62F-A3B40F547C6E}" type="presOf" srcId="{F396943B-0752-5546-A296-F52AB53AFD0D}" destId="{4ABD5240-0C6F-9149-9A5B-EEF7526711B5}" srcOrd="0" destOrd="0" presId="urn:microsoft.com/office/officeart/2005/8/layout/hList1"/>
    <dgm:cxn modelId="{130005A6-0C51-E746-8C3F-9CF98705F291}" srcId="{9A2F6C9E-C537-6E4D-99CC-14D4EAC08E1D}" destId="{96B26056-D41D-E24A-A4FE-D1E5728D6BAB}" srcOrd="3" destOrd="0" parTransId="{FB927A8D-3E62-F94A-8293-153C7F765570}" sibTransId="{EEE856DA-BB33-C044-99DA-FA20DD773398}"/>
    <dgm:cxn modelId="{832620A9-BB87-0E43-BEF7-30EB86F9489E}" type="presOf" srcId="{06E883A2-3444-5D41-9AC1-DBCE05537819}" destId="{3E0085F0-AFE4-6A4E-894F-BF414FFB8730}" srcOrd="0" destOrd="0" presId="urn:microsoft.com/office/officeart/2005/8/layout/hList1"/>
    <dgm:cxn modelId="{8E2394AB-EE82-7749-A013-2E9C67347AD6}" type="presOf" srcId="{A3D8FC75-C4E9-6F4A-8A48-910D407E85BC}" destId="{8999A53B-32AC-974A-B3B5-48CE8E7B8C4F}" srcOrd="0" destOrd="0" presId="urn:microsoft.com/office/officeart/2005/8/layout/hList1"/>
    <dgm:cxn modelId="{9B602DB2-A417-7643-AE2D-F9BE1D2A1EA7}" srcId="{9A2F6C9E-C537-6E4D-99CC-14D4EAC08E1D}" destId="{C451EF01-7DBE-4849-B37D-18127500653C}" srcOrd="1" destOrd="0" parTransId="{C10B7C83-4357-7A43-A3C3-74383F441A48}" sibTransId="{72F6516D-58D0-A545-9A32-624A8C331CA1}"/>
    <dgm:cxn modelId="{1D3875C0-A945-F248-BFD9-487721490529}" srcId="{9A2F6C9E-C537-6E4D-99CC-14D4EAC08E1D}" destId="{23FE2450-3CFA-1D46-921C-AA0B6FF17987}" srcOrd="0" destOrd="0" parTransId="{3C39DD4A-743E-1B41-B929-4E6C2316C991}" sibTransId="{94EB064B-35B0-FB48-A58A-9FD73A945EDB}"/>
    <dgm:cxn modelId="{399F59C5-6F8F-8C40-A4EE-3C721259F1E4}" type="presOf" srcId="{96B26056-D41D-E24A-A4FE-D1E5728D6BAB}" destId="{2A9C2C29-BDC6-9D4D-9EAC-57160BDA7A56}" srcOrd="0" destOrd="3" presId="urn:microsoft.com/office/officeart/2005/8/layout/hList1"/>
    <dgm:cxn modelId="{92DBE0E9-0A26-0240-9D24-2BF0DA5C1C16}" srcId="{6F4623A2-AD2B-1E47-AC70-AC6B4C8383B1}" destId="{7A9DEBE9-4449-4C42-B52C-AC91A8913892}" srcOrd="1" destOrd="0" parTransId="{B0B3A359-91D6-8B4D-A909-3916DACCE548}" sibTransId="{9A1BF446-6C9A-2F4E-BA44-2BA80671E457}"/>
    <dgm:cxn modelId="{936CF0EC-4DBE-324B-B77C-81444355FF9B}" srcId="{D059E7D8-CF54-4B48-AC1B-36EA1256A0A1}" destId="{F396943B-0752-5546-A296-F52AB53AFD0D}" srcOrd="0" destOrd="0" parTransId="{AF7BD38D-51B5-F44D-AAF4-F5A3AB20C861}" sibTransId="{C18848F5-4BBC-C049-ADE9-46BD91EAF378}"/>
    <dgm:cxn modelId="{A8F4D8FA-C12F-CB42-87E6-10EC74C21F85}" srcId="{935DF4CE-6354-0647-A350-2656B03E7568}" destId="{9A2F6C9E-C537-6E4D-99CC-14D4EAC08E1D}" srcOrd="0" destOrd="0" parTransId="{807BC9C0-EB9F-E749-97A0-444BF2EA6651}" sibTransId="{C4AD19B9-BDE0-2F4E-AEC4-175CE684B812}"/>
    <dgm:cxn modelId="{BF680BFB-DB60-1A4B-B36B-9E49EAA0666E}" srcId="{9A2F6C9E-C537-6E4D-99CC-14D4EAC08E1D}" destId="{F3747624-122A-7441-9620-EEDD39458E96}" srcOrd="5" destOrd="0" parTransId="{3864EAA1-97C4-D54F-ABE0-8020D2802E21}" sibTransId="{C8748AE3-9C9A-7546-A49F-6027D0569A86}"/>
    <dgm:cxn modelId="{21950FC4-3549-5544-86A9-27508D9E7C2B}" type="presParOf" srcId="{49E55BB7-C089-5041-8D55-FC725CCAAE1A}" destId="{4F27B6A5-284B-6B4E-8551-63F3E4640215}" srcOrd="0" destOrd="0" presId="urn:microsoft.com/office/officeart/2005/8/layout/hList1"/>
    <dgm:cxn modelId="{F92CBE71-06FF-FC43-BBEF-7EB010879386}" type="presParOf" srcId="{4F27B6A5-284B-6B4E-8551-63F3E4640215}" destId="{9EDEB670-498F-A34E-9EE1-D5B5DE1AEB02}" srcOrd="0" destOrd="0" presId="urn:microsoft.com/office/officeart/2005/8/layout/hList1"/>
    <dgm:cxn modelId="{BBFDB808-6A35-9D42-9D88-D418E2430002}" type="presParOf" srcId="{4F27B6A5-284B-6B4E-8551-63F3E4640215}" destId="{2A9C2C29-BDC6-9D4D-9EAC-57160BDA7A56}" srcOrd="1" destOrd="0" presId="urn:microsoft.com/office/officeart/2005/8/layout/hList1"/>
    <dgm:cxn modelId="{3F5F988A-DCF5-2040-9652-107E2A8CE860}" type="presParOf" srcId="{49E55BB7-C089-5041-8D55-FC725CCAAE1A}" destId="{E12A4940-5ACD-C04E-80DB-5A4DF082E254}" srcOrd="1" destOrd="0" presId="urn:microsoft.com/office/officeart/2005/8/layout/hList1"/>
    <dgm:cxn modelId="{F77DA0E2-5FDE-A341-BCD2-359CB2355999}" type="presParOf" srcId="{49E55BB7-C089-5041-8D55-FC725CCAAE1A}" destId="{78B69BB9-73F2-2E42-BB37-824808178E7E}" srcOrd="2" destOrd="0" presId="urn:microsoft.com/office/officeart/2005/8/layout/hList1"/>
    <dgm:cxn modelId="{2A05C417-8371-9F49-AA0B-7353A6864D22}" type="presParOf" srcId="{78B69BB9-73F2-2E42-BB37-824808178E7E}" destId="{3D9AE172-C05D-0B49-AAB7-768AB77DA989}" srcOrd="0" destOrd="0" presId="urn:microsoft.com/office/officeart/2005/8/layout/hList1"/>
    <dgm:cxn modelId="{FCCEBADB-DC08-1D4C-ACE7-925D8C19E5D6}" type="presParOf" srcId="{78B69BB9-73F2-2E42-BB37-824808178E7E}" destId="{745D955A-4BB8-AF42-BE31-C3B39C6B3E03}" srcOrd="1" destOrd="0" presId="urn:microsoft.com/office/officeart/2005/8/layout/hList1"/>
    <dgm:cxn modelId="{531AC0CE-A1C0-DC4E-9D18-3C0275E8FE7D}" type="presParOf" srcId="{49E55BB7-C089-5041-8D55-FC725CCAAE1A}" destId="{80787CB8-597D-484F-B2BE-C9A825AEA3F2}" srcOrd="3" destOrd="0" presId="urn:microsoft.com/office/officeart/2005/8/layout/hList1"/>
    <dgm:cxn modelId="{CCFE117B-F748-B744-9C52-1F3A59387768}" type="presParOf" srcId="{49E55BB7-C089-5041-8D55-FC725CCAAE1A}" destId="{650A1762-E08E-C244-998E-70F67BC8700F}" srcOrd="4" destOrd="0" presId="urn:microsoft.com/office/officeart/2005/8/layout/hList1"/>
    <dgm:cxn modelId="{FEFAD6C9-E22D-E649-9980-8B974A1A94B5}" type="presParOf" srcId="{650A1762-E08E-C244-998E-70F67BC8700F}" destId="{A0EBFB7D-FC1A-6D43-9B21-491FD0028B01}" srcOrd="0" destOrd="0" presId="urn:microsoft.com/office/officeart/2005/8/layout/hList1"/>
    <dgm:cxn modelId="{6F50601B-D41B-6443-8310-56D1C3AB07F9}" type="presParOf" srcId="{650A1762-E08E-C244-998E-70F67BC8700F}" destId="{4ABD5240-0C6F-9149-9A5B-EEF7526711B5}" srcOrd="1" destOrd="0" presId="urn:microsoft.com/office/officeart/2005/8/layout/hList1"/>
    <dgm:cxn modelId="{E21B119F-4205-4842-8A7C-E2245A99EB2F}" type="presParOf" srcId="{49E55BB7-C089-5041-8D55-FC725CCAAE1A}" destId="{908D852C-3070-4447-BFE6-A1C88D8A5092}" srcOrd="5" destOrd="0" presId="urn:microsoft.com/office/officeart/2005/8/layout/hList1"/>
    <dgm:cxn modelId="{1F128EC8-EC91-2D40-8018-0A136C6755BD}" type="presParOf" srcId="{49E55BB7-C089-5041-8D55-FC725CCAAE1A}" destId="{950D107A-E893-7D42-8204-E62456C915FD}" srcOrd="6" destOrd="0" presId="urn:microsoft.com/office/officeart/2005/8/layout/hList1"/>
    <dgm:cxn modelId="{24C02F22-BFEC-C14E-9198-23A3034053EC}" type="presParOf" srcId="{950D107A-E893-7D42-8204-E62456C915FD}" destId="{8999A53B-32AC-974A-B3B5-48CE8E7B8C4F}" srcOrd="0" destOrd="0" presId="urn:microsoft.com/office/officeart/2005/8/layout/hList1"/>
    <dgm:cxn modelId="{3AEBAA2B-1282-CF4C-B14E-9A1D2949CE29}" type="presParOf" srcId="{950D107A-E893-7D42-8204-E62456C915FD}" destId="{3E0085F0-AFE4-6A4E-894F-BF414FFB87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E7B317-48C0-C441-9AD9-4D8E8BD35AB5}" type="doc">
      <dgm:prSet loTypeId="urn:microsoft.com/office/officeart/2005/8/layout/gear1" loCatId="" qsTypeId="urn:microsoft.com/office/officeart/2005/8/quickstyle/simple4" qsCatId="simple" csTypeId="urn:microsoft.com/office/officeart/2005/8/colors/accent0_3" csCatId="mainScheme" phldr="1"/>
      <dgm:spPr/>
    </dgm:pt>
    <dgm:pt modelId="{2855EDCE-0A4D-3C40-B4FF-6F968F196327}">
      <dgm:prSet phldrT="[Text]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59C6DC23-3222-E94D-8E35-21A76E9C79CA}" type="parTrans" cxnId="{EC706B82-33B6-4340-ABA7-7D10A3C9E549}">
      <dgm:prSet/>
      <dgm:spPr/>
      <dgm:t>
        <a:bodyPr/>
        <a:lstStyle/>
        <a:p>
          <a:endParaRPr lang="en-US"/>
        </a:p>
      </dgm:t>
    </dgm:pt>
    <dgm:pt modelId="{C99C4FC3-8382-4C44-92F3-B7B90FBBA91B}" type="sibTrans" cxnId="{EC706B82-33B6-4340-ABA7-7D10A3C9E549}">
      <dgm:prSet/>
      <dgm:spPr/>
      <dgm:t>
        <a:bodyPr/>
        <a:lstStyle/>
        <a:p>
          <a:endParaRPr lang="en-US"/>
        </a:p>
      </dgm:t>
    </dgm:pt>
    <dgm:pt modelId="{EDDE9D9E-472C-2E4B-8DC0-11CE4FC2F708}">
      <dgm:prSet phldrT="[Text]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3CC040C1-5DB8-8545-AEFA-C111CABA293E}" type="parTrans" cxnId="{888877F6-2B82-E24F-94AC-D1050CF0B058}">
      <dgm:prSet/>
      <dgm:spPr/>
      <dgm:t>
        <a:bodyPr/>
        <a:lstStyle/>
        <a:p>
          <a:endParaRPr lang="en-US"/>
        </a:p>
      </dgm:t>
    </dgm:pt>
    <dgm:pt modelId="{D337BCE7-4D46-0D44-90F4-2205B196A974}" type="sibTrans" cxnId="{888877F6-2B82-E24F-94AC-D1050CF0B058}">
      <dgm:prSet/>
      <dgm:spPr/>
      <dgm:t>
        <a:bodyPr/>
        <a:lstStyle/>
        <a:p>
          <a:endParaRPr lang="en-US"/>
        </a:p>
      </dgm:t>
    </dgm:pt>
    <dgm:pt modelId="{B781C8E4-12E5-6B42-85FF-2D146A4FF48E}">
      <dgm:prSet phldrT="[Text]"/>
      <dgm:spPr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/>
            <a:t> </a:t>
          </a:r>
        </a:p>
      </dgm:t>
    </dgm:pt>
    <dgm:pt modelId="{E0A67848-9590-AC4B-945A-0F3E17FA0E87}" type="parTrans" cxnId="{E65DB623-C636-7845-A95F-1E6AAAB83BC6}">
      <dgm:prSet/>
      <dgm:spPr/>
      <dgm:t>
        <a:bodyPr/>
        <a:lstStyle/>
        <a:p>
          <a:endParaRPr lang="en-US"/>
        </a:p>
      </dgm:t>
    </dgm:pt>
    <dgm:pt modelId="{C771D046-0BD7-2F4F-BF1D-AD4AFAE92646}" type="sibTrans" cxnId="{E65DB623-C636-7845-A95F-1E6AAAB83BC6}">
      <dgm:prSet/>
      <dgm:spPr/>
      <dgm:t>
        <a:bodyPr/>
        <a:lstStyle/>
        <a:p>
          <a:endParaRPr lang="en-US"/>
        </a:p>
      </dgm:t>
    </dgm:pt>
    <dgm:pt modelId="{D6FB678A-FE6D-A548-9A55-7A9B0A4BF484}" type="pres">
      <dgm:prSet presAssocID="{01E7B317-48C0-C441-9AD9-4D8E8BD35A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68A0BB-1F77-5A49-8883-193E50048E88}" type="pres">
      <dgm:prSet presAssocID="{2855EDCE-0A4D-3C40-B4FF-6F968F196327}" presName="gear1" presStyleLbl="node1" presStyleIdx="0" presStyleCnt="3">
        <dgm:presLayoutVars>
          <dgm:chMax val="1"/>
          <dgm:bulletEnabled val="1"/>
        </dgm:presLayoutVars>
      </dgm:prSet>
      <dgm:spPr/>
    </dgm:pt>
    <dgm:pt modelId="{6454EC21-F4DC-DB46-B215-7C6A943580CC}" type="pres">
      <dgm:prSet presAssocID="{2855EDCE-0A4D-3C40-B4FF-6F968F196327}" presName="gear1srcNode" presStyleLbl="node1" presStyleIdx="0" presStyleCnt="3"/>
      <dgm:spPr/>
    </dgm:pt>
    <dgm:pt modelId="{1505EE7A-E8B3-8748-ABFE-8D148DB327A6}" type="pres">
      <dgm:prSet presAssocID="{2855EDCE-0A4D-3C40-B4FF-6F968F196327}" presName="gear1dstNode" presStyleLbl="node1" presStyleIdx="0" presStyleCnt="3"/>
      <dgm:spPr/>
    </dgm:pt>
    <dgm:pt modelId="{7E345DC6-9F55-FC48-9C13-A9538981EE5B}" type="pres">
      <dgm:prSet presAssocID="{EDDE9D9E-472C-2E4B-8DC0-11CE4FC2F708}" presName="gear2" presStyleLbl="node1" presStyleIdx="1" presStyleCnt="3">
        <dgm:presLayoutVars>
          <dgm:chMax val="1"/>
          <dgm:bulletEnabled val="1"/>
        </dgm:presLayoutVars>
      </dgm:prSet>
      <dgm:spPr/>
    </dgm:pt>
    <dgm:pt modelId="{830AA952-72A3-FC40-9DEB-C1A521DCB974}" type="pres">
      <dgm:prSet presAssocID="{EDDE9D9E-472C-2E4B-8DC0-11CE4FC2F708}" presName="gear2srcNode" presStyleLbl="node1" presStyleIdx="1" presStyleCnt="3"/>
      <dgm:spPr/>
    </dgm:pt>
    <dgm:pt modelId="{F8A7D336-5151-8942-98B1-4FDAAAFDF592}" type="pres">
      <dgm:prSet presAssocID="{EDDE9D9E-472C-2E4B-8DC0-11CE4FC2F708}" presName="gear2dstNode" presStyleLbl="node1" presStyleIdx="1" presStyleCnt="3"/>
      <dgm:spPr/>
    </dgm:pt>
    <dgm:pt modelId="{48F720AE-BF4C-7841-B1B9-3C33C47D6277}" type="pres">
      <dgm:prSet presAssocID="{B781C8E4-12E5-6B42-85FF-2D146A4FF48E}" presName="gear3" presStyleLbl="node1" presStyleIdx="2" presStyleCnt="3" custLinFactNeighborX="3853" custLinFactNeighborY="0"/>
      <dgm:spPr/>
    </dgm:pt>
    <dgm:pt modelId="{5A8AFC2B-C02C-904E-BFC2-0A537E3C65BD}" type="pres">
      <dgm:prSet presAssocID="{B781C8E4-12E5-6B42-85FF-2D146A4FF48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1ED55E2-3A12-3547-B1D8-95A2EC2A0BE1}" type="pres">
      <dgm:prSet presAssocID="{B781C8E4-12E5-6B42-85FF-2D146A4FF48E}" presName="gear3srcNode" presStyleLbl="node1" presStyleIdx="2" presStyleCnt="3"/>
      <dgm:spPr/>
    </dgm:pt>
    <dgm:pt modelId="{7AF0F738-78A1-1D4B-9DF7-98FB7F54AC95}" type="pres">
      <dgm:prSet presAssocID="{B781C8E4-12E5-6B42-85FF-2D146A4FF48E}" presName="gear3dstNode" presStyleLbl="node1" presStyleIdx="2" presStyleCnt="3"/>
      <dgm:spPr/>
    </dgm:pt>
    <dgm:pt modelId="{91B817CC-F1D7-6341-A7B3-AF2AADD853B1}" type="pres">
      <dgm:prSet presAssocID="{C99C4FC3-8382-4C44-92F3-B7B90FBBA91B}" presName="connector1" presStyleLbl="sibTrans2D1" presStyleIdx="0" presStyleCnt="3"/>
      <dgm:spPr/>
    </dgm:pt>
    <dgm:pt modelId="{E8DF62C8-8423-CD48-AB7D-A40BC9EE4382}" type="pres">
      <dgm:prSet presAssocID="{D337BCE7-4D46-0D44-90F4-2205B196A974}" presName="connector2" presStyleLbl="sibTrans2D1" presStyleIdx="1" presStyleCnt="3"/>
      <dgm:spPr/>
    </dgm:pt>
    <dgm:pt modelId="{0A78D312-5EF7-9942-B199-44D7CEFB49B0}" type="pres">
      <dgm:prSet presAssocID="{C771D046-0BD7-2F4F-BF1D-AD4AFAE92646}" presName="connector3" presStyleLbl="sibTrans2D1" presStyleIdx="2" presStyleCnt="3"/>
      <dgm:spPr/>
    </dgm:pt>
  </dgm:ptLst>
  <dgm:cxnLst>
    <dgm:cxn modelId="{BA1EDA0B-6458-5F4A-9474-A8ABA2990E9B}" type="presOf" srcId="{D337BCE7-4D46-0D44-90F4-2205B196A974}" destId="{E8DF62C8-8423-CD48-AB7D-A40BC9EE4382}" srcOrd="0" destOrd="0" presId="urn:microsoft.com/office/officeart/2005/8/layout/gear1"/>
    <dgm:cxn modelId="{CF63720C-FE23-8749-8317-67480B96576F}" type="presOf" srcId="{B781C8E4-12E5-6B42-85FF-2D146A4FF48E}" destId="{31ED55E2-3A12-3547-B1D8-95A2EC2A0BE1}" srcOrd="2" destOrd="0" presId="urn:microsoft.com/office/officeart/2005/8/layout/gear1"/>
    <dgm:cxn modelId="{65468415-9DFB-2A40-B2E9-5A850B7360EE}" type="presOf" srcId="{B781C8E4-12E5-6B42-85FF-2D146A4FF48E}" destId="{7AF0F738-78A1-1D4B-9DF7-98FB7F54AC95}" srcOrd="3" destOrd="0" presId="urn:microsoft.com/office/officeart/2005/8/layout/gear1"/>
    <dgm:cxn modelId="{8FC05D17-7C4F-DB4C-8520-9934309AB956}" type="presOf" srcId="{B781C8E4-12E5-6B42-85FF-2D146A4FF48E}" destId="{48F720AE-BF4C-7841-B1B9-3C33C47D6277}" srcOrd="0" destOrd="0" presId="urn:microsoft.com/office/officeart/2005/8/layout/gear1"/>
    <dgm:cxn modelId="{0F532A19-E290-3F49-A4D3-BADE6895416D}" type="presOf" srcId="{EDDE9D9E-472C-2E4B-8DC0-11CE4FC2F708}" destId="{F8A7D336-5151-8942-98B1-4FDAAAFDF592}" srcOrd="2" destOrd="0" presId="urn:microsoft.com/office/officeart/2005/8/layout/gear1"/>
    <dgm:cxn modelId="{E65DB623-C636-7845-A95F-1E6AAAB83BC6}" srcId="{01E7B317-48C0-C441-9AD9-4D8E8BD35AB5}" destId="{B781C8E4-12E5-6B42-85FF-2D146A4FF48E}" srcOrd="2" destOrd="0" parTransId="{E0A67848-9590-AC4B-945A-0F3E17FA0E87}" sibTransId="{C771D046-0BD7-2F4F-BF1D-AD4AFAE92646}"/>
    <dgm:cxn modelId="{F132A634-0A25-484B-B92C-30608118BC80}" type="presOf" srcId="{C99C4FC3-8382-4C44-92F3-B7B90FBBA91B}" destId="{91B817CC-F1D7-6341-A7B3-AF2AADD853B1}" srcOrd="0" destOrd="0" presId="urn:microsoft.com/office/officeart/2005/8/layout/gear1"/>
    <dgm:cxn modelId="{03D53D5A-5C21-AE47-A163-D9CA7BC2E4D1}" type="presOf" srcId="{EDDE9D9E-472C-2E4B-8DC0-11CE4FC2F708}" destId="{830AA952-72A3-FC40-9DEB-C1A521DCB974}" srcOrd="1" destOrd="0" presId="urn:microsoft.com/office/officeart/2005/8/layout/gear1"/>
    <dgm:cxn modelId="{15F3E75B-3E24-4A4C-BB84-909D2D64475E}" type="presOf" srcId="{C771D046-0BD7-2F4F-BF1D-AD4AFAE92646}" destId="{0A78D312-5EF7-9942-B199-44D7CEFB49B0}" srcOrd="0" destOrd="0" presId="urn:microsoft.com/office/officeart/2005/8/layout/gear1"/>
    <dgm:cxn modelId="{EC706B82-33B6-4340-ABA7-7D10A3C9E549}" srcId="{01E7B317-48C0-C441-9AD9-4D8E8BD35AB5}" destId="{2855EDCE-0A4D-3C40-B4FF-6F968F196327}" srcOrd="0" destOrd="0" parTransId="{59C6DC23-3222-E94D-8E35-21A76E9C79CA}" sibTransId="{C99C4FC3-8382-4C44-92F3-B7B90FBBA91B}"/>
    <dgm:cxn modelId="{DCFC678E-8710-7D43-BE26-D2AF65808F02}" type="presOf" srcId="{2855EDCE-0A4D-3C40-B4FF-6F968F196327}" destId="{6454EC21-F4DC-DB46-B215-7C6A943580CC}" srcOrd="1" destOrd="0" presId="urn:microsoft.com/office/officeart/2005/8/layout/gear1"/>
    <dgm:cxn modelId="{A994E39C-7191-4B41-AEA9-1174F5F038B9}" type="presOf" srcId="{01E7B317-48C0-C441-9AD9-4D8E8BD35AB5}" destId="{D6FB678A-FE6D-A548-9A55-7A9B0A4BF484}" srcOrd="0" destOrd="0" presId="urn:microsoft.com/office/officeart/2005/8/layout/gear1"/>
    <dgm:cxn modelId="{9CF113A1-E07C-454B-A1E1-3BFA2DD77AEF}" type="presOf" srcId="{2855EDCE-0A4D-3C40-B4FF-6F968F196327}" destId="{1E68A0BB-1F77-5A49-8883-193E50048E88}" srcOrd="0" destOrd="0" presId="urn:microsoft.com/office/officeart/2005/8/layout/gear1"/>
    <dgm:cxn modelId="{8C63C5AB-8CD1-994C-AE87-B78B7D1A1A30}" type="presOf" srcId="{EDDE9D9E-472C-2E4B-8DC0-11CE4FC2F708}" destId="{7E345DC6-9F55-FC48-9C13-A9538981EE5B}" srcOrd="0" destOrd="0" presId="urn:microsoft.com/office/officeart/2005/8/layout/gear1"/>
    <dgm:cxn modelId="{219C16CD-F199-B649-9788-6E74016C8540}" type="presOf" srcId="{2855EDCE-0A4D-3C40-B4FF-6F968F196327}" destId="{1505EE7A-E8B3-8748-ABFE-8D148DB327A6}" srcOrd="2" destOrd="0" presId="urn:microsoft.com/office/officeart/2005/8/layout/gear1"/>
    <dgm:cxn modelId="{888877F6-2B82-E24F-94AC-D1050CF0B058}" srcId="{01E7B317-48C0-C441-9AD9-4D8E8BD35AB5}" destId="{EDDE9D9E-472C-2E4B-8DC0-11CE4FC2F708}" srcOrd="1" destOrd="0" parTransId="{3CC040C1-5DB8-8545-AEFA-C111CABA293E}" sibTransId="{D337BCE7-4D46-0D44-90F4-2205B196A974}"/>
    <dgm:cxn modelId="{168B26FB-C1FD-7945-842E-51A65182B6D4}" type="presOf" srcId="{B781C8E4-12E5-6B42-85FF-2D146A4FF48E}" destId="{5A8AFC2B-C02C-904E-BFC2-0A537E3C65BD}" srcOrd="1" destOrd="0" presId="urn:microsoft.com/office/officeart/2005/8/layout/gear1"/>
    <dgm:cxn modelId="{D12EC496-35A8-BD4F-AE9F-6B951F4BB618}" type="presParOf" srcId="{D6FB678A-FE6D-A548-9A55-7A9B0A4BF484}" destId="{1E68A0BB-1F77-5A49-8883-193E50048E88}" srcOrd="0" destOrd="0" presId="urn:microsoft.com/office/officeart/2005/8/layout/gear1"/>
    <dgm:cxn modelId="{48B3C08B-9CFB-4344-A2E2-47965349977C}" type="presParOf" srcId="{D6FB678A-FE6D-A548-9A55-7A9B0A4BF484}" destId="{6454EC21-F4DC-DB46-B215-7C6A943580CC}" srcOrd="1" destOrd="0" presId="urn:microsoft.com/office/officeart/2005/8/layout/gear1"/>
    <dgm:cxn modelId="{BD6BE192-0E35-5C47-ABAD-7CEDEAB5493D}" type="presParOf" srcId="{D6FB678A-FE6D-A548-9A55-7A9B0A4BF484}" destId="{1505EE7A-E8B3-8748-ABFE-8D148DB327A6}" srcOrd="2" destOrd="0" presId="urn:microsoft.com/office/officeart/2005/8/layout/gear1"/>
    <dgm:cxn modelId="{B9F1D421-1264-A649-B19A-DD9967969278}" type="presParOf" srcId="{D6FB678A-FE6D-A548-9A55-7A9B0A4BF484}" destId="{7E345DC6-9F55-FC48-9C13-A9538981EE5B}" srcOrd="3" destOrd="0" presId="urn:microsoft.com/office/officeart/2005/8/layout/gear1"/>
    <dgm:cxn modelId="{2D87DA9F-B9EC-B641-B54C-B6C21E96C0EA}" type="presParOf" srcId="{D6FB678A-FE6D-A548-9A55-7A9B0A4BF484}" destId="{830AA952-72A3-FC40-9DEB-C1A521DCB974}" srcOrd="4" destOrd="0" presId="urn:microsoft.com/office/officeart/2005/8/layout/gear1"/>
    <dgm:cxn modelId="{8ADEC3A3-B671-8941-A05C-11CA12F6638A}" type="presParOf" srcId="{D6FB678A-FE6D-A548-9A55-7A9B0A4BF484}" destId="{F8A7D336-5151-8942-98B1-4FDAAAFDF592}" srcOrd="5" destOrd="0" presId="urn:microsoft.com/office/officeart/2005/8/layout/gear1"/>
    <dgm:cxn modelId="{D3A3B487-36A3-4F46-9332-942469F431DA}" type="presParOf" srcId="{D6FB678A-FE6D-A548-9A55-7A9B0A4BF484}" destId="{48F720AE-BF4C-7841-B1B9-3C33C47D6277}" srcOrd="6" destOrd="0" presId="urn:microsoft.com/office/officeart/2005/8/layout/gear1"/>
    <dgm:cxn modelId="{9F5A92CE-FCE7-7F44-8515-08576E0D8AA1}" type="presParOf" srcId="{D6FB678A-FE6D-A548-9A55-7A9B0A4BF484}" destId="{5A8AFC2B-C02C-904E-BFC2-0A537E3C65BD}" srcOrd="7" destOrd="0" presId="urn:microsoft.com/office/officeart/2005/8/layout/gear1"/>
    <dgm:cxn modelId="{1CA42F9B-420F-0643-B006-63F71850270A}" type="presParOf" srcId="{D6FB678A-FE6D-A548-9A55-7A9B0A4BF484}" destId="{31ED55E2-3A12-3547-B1D8-95A2EC2A0BE1}" srcOrd="8" destOrd="0" presId="urn:microsoft.com/office/officeart/2005/8/layout/gear1"/>
    <dgm:cxn modelId="{BDC8B800-A65C-844E-8568-F6F4F28C969B}" type="presParOf" srcId="{D6FB678A-FE6D-A548-9A55-7A9B0A4BF484}" destId="{7AF0F738-78A1-1D4B-9DF7-98FB7F54AC95}" srcOrd="9" destOrd="0" presId="urn:microsoft.com/office/officeart/2005/8/layout/gear1"/>
    <dgm:cxn modelId="{34793447-A9CB-0F42-A8AE-5BA9ED3F5A80}" type="presParOf" srcId="{D6FB678A-FE6D-A548-9A55-7A9B0A4BF484}" destId="{91B817CC-F1D7-6341-A7B3-AF2AADD853B1}" srcOrd="10" destOrd="0" presId="urn:microsoft.com/office/officeart/2005/8/layout/gear1"/>
    <dgm:cxn modelId="{60723C5F-212D-544C-9C65-206B79B31AFA}" type="presParOf" srcId="{D6FB678A-FE6D-A548-9A55-7A9B0A4BF484}" destId="{E8DF62C8-8423-CD48-AB7D-A40BC9EE4382}" srcOrd="11" destOrd="0" presId="urn:microsoft.com/office/officeart/2005/8/layout/gear1"/>
    <dgm:cxn modelId="{4A77B6E8-A1F7-0647-A4F0-FF3A5D823DA9}" type="presParOf" srcId="{D6FB678A-FE6D-A548-9A55-7A9B0A4BF484}" destId="{0A78D312-5EF7-9942-B199-44D7CEFB49B0}" srcOrd="12" destOrd="0" presId="urn:microsoft.com/office/officeart/2005/8/layout/gear1"/>
  </dgm:cxnLst>
  <dgm:bg>
    <a:solidFill>
      <a:srgbClr val="6877AF"/>
    </a:solidFill>
  </dgm:bg>
  <dgm:whole>
    <a:ln>
      <a:solidFill>
        <a:srgbClr val="00318B"/>
      </a:solidFill>
    </a:ln>
  </dgm:whole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B83AEB-E72E-B342-B20B-A27FF552AE11}" type="doc">
      <dgm:prSet loTypeId="urn:microsoft.com/office/officeart/2009/3/layout/CircleRelationship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BB8698-618C-4C43-99D1-13A358E06292}">
      <dgm:prSet/>
      <dgm:spPr/>
      <dgm:t>
        <a:bodyPr/>
        <a:lstStyle/>
        <a:p>
          <a:pPr rtl="0"/>
          <a:r>
            <a:rPr lang="en-US" dirty="0"/>
            <a:t>Beyond effective blocking of attacks, we desire to (a) share information and (b) get in the hands of researchers and analysts to identify new attacks.</a:t>
          </a:r>
        </a:p>
      </dgm:t>
    </dgm:pt>
    <dgm:pt modelId="{AB655DB4-9E99-8248-85E5-B991CFA6420F}" type="parTrans" cxnId="{E41C2A6D-7BDD-A944-B233-27AEDE79EE4D}">
      <dgm:prSet/>
      <dgm:spPr/>
      <dgm:t>
        <a:bodyPr/>
        <a:lstStyle/>
        <a:p>
          <a:endParaRPr lang="en-US"/>
        </a:p>
      </dgm:t>
    </dgm:pt>
    <dgm:pt modelId="{1DA4EB4F-C6B6-684B-B0FA-12189139324C}" type="sibTrans" cxnId="{E41C2A6D-7BDD-A944-B233-27AEDE79EE4D}">
      <dgm:prSet/>
      <dgm:spPr/>
      <dgm:t>
        <a:bodyPr/>
        <a:lstStyle/>
        <a:p>
          <a:endParaRPr lang="en-US"/>
        </a:p>
      </dgm:t>
    </dgm:pt>
    <dgm:pt modelId="{E724AAEA-DFA9-5A4C-B767-E480D833DE5C}">
      <dgm:prSet/>
      <dgm:spPr/>
      <dgm:t>
        <a:bodyPr/>
        <a:lstStyle/>
        <a:p>
          <a:pPr rtl="0"/>
          <a:r>
            <a:rPr lang="en-US" dirty="0"/>
            <a:t>REN-ISAC</a:t>
          </a:r>
        </a:p>
      </dgm:t>
    </dgm:pt>
    <dgm:pt modelId="{0E0F8075-C139-8F46-9FB7-9BCE9D84D7B8}" type="parTrans" cxnId="{648A6141-9171-3346-AD90-4C8687C38C40}">
      <dgm:prSet/>
      <dgm:spPr/>
      <dgm:t>
        <a:bodyPr/>
        <a:lstStyle/>
        <a:p>
          <a:endParaRPr lang="en-US"/>
        </a:p>
      </dgm:t>
    </dgm:pt>
    <dgm:pt modelId="{31A35C3B-36FE-D945-9CC9-4BB472A2C35C}" type="sibTrans" cxnId="{648A6141-9171-3346-AD90-4C8687C38C40}">
      <dgm:prSet/>
      <dgm:spPr/>
      <dgm:t>
        <a:bodyPr/>
        <a:lstStyle/>
        <a:p>
          <a:endParaRPr lang="en-US"/>
        </a:p>
      </dgm:t>
    </dgm:pt>
    <dgm:pt modelId="{41D964AD-4D4A-B54B-9373-65AC5CFD9C08}">
      <dgm:prSet/>
      <dgm:spPr/>
      <dgm:t>
        <a:bodyPr/>
        <a:lstStyle/>
        <a:p>
          <a:pPr rtl="0"/>
          <a:r>
            <a:rPr lang="en-US" dirty="0"/>
            <a:t>Community partners</a:t>
          </a:r>
        </a:p>
      </dgm:t>
    </dgm:pt>
    <dgm:pt modelId="{FD355391-2BBA-D44E-8B78-584F03CFBEC3}" type="parTrans" cxnId="{4B3FBDBF-FF6B-414A-A24F-B1B81BA93E4C}">
      <dgm:prSet/>
      <dgm:spPr/>
      <dgm:t>
        <a:bodyPr/>
        <a:lstStyle/>
        <a:p>
          <a:endParaRPr lang="en-US"/>
        </a:p>
      </dgm:t>
    </dgm:pt>
    <dgm:pt modelId="{ACC5DFAC-B893-7642-9A24-52F0CE4B4EE4}" type="sibTrans" cxnId="{4B3FBDBF-FF6B-414A-A24F-B1B81BA93E4C}">
      <dgm:prSet/>
      <dgm:spPr/>
      <dgm:t>
        <a:bodyPr/>
        <a:lstStyle/>
        <a:p>
          <a:endParaRPr lang="en-US"/>
        </a:p>
      </dgm:t>
    </dgm:pt>
    <dgm:pt modelId="{4194BFC5-EB07-2741-B9A6-E86ED3D99897}" type="pres">
      <dgm:prSet presAssocID="{63B83AEB-E72E-B342-B20B-A27FF552AE11}" presName="Name0" presStyleCnt="0">
        <dgm:presLayoutVars>
          <dgm:chMax val="1"/>
          <dgm:chPref val="1"/>
        </dgm:presLayoutVars>
      </dgm:prSet>
      <dgm:spPr/>
    </dgm:pt>
    <dgm:pt modelId="{74709042-EBB8-F643-AED6-A825CA6E1132}" type="pres">
      <dgm:prSet presAssocID="{EDBB8698-618C-4C43-99D1-13A358E06292}" presName="Parent" presStyleLbl="node0" presStyleIdx="0" presStyleCnt="1">
        <dgm:presLayoutVars>
          <dgm:chMax val="5"/>
          <dgm:chPref val="5"/>
        </dgm:presLayoutVars>
      </dgm:prSet>
      <dgm:spPr/>
    </dgm:pt>
    <dgm:pt modelId="{4B9B2252-36E5-5142-A4D8-BEB257D90BB1}" type="pres">
      <dgm:prSet presAssocID="{EDBB8698-618C-4C43-99D1-13A358E06292}" presName="Accent1" presStyleLbl="node1" presStyleIdx="0" presStyleCnt="13"/>
      <dgm:spPr/>
    </dgm:pt>
    <dgm:pt modelId="{D920B64C-6798-8F4F-91A8-755D171624FD}" type="pres">
      <dgm:prSet presAssocID="{EDBB8698-618C-4C43-99D1-13A358E06292}" presName="Accent2" presStyleLbl="node1" presStyleIdx="1" presStyleCnt="13"/>
      <dgm:spPr/>
    </dgm:pt>
    <dgm:pt modelId="{DE06AD9F-5C8B-9E45-9572-047B651BD855}" type="pres">
      <dgm:prSet presAssocID="{EDBB8698-618C-4C43-99D1-13A358E06292}" presName="Accent3" presStyleLbl="node1" presStyleIdx="2" presStyleCnt="13"/>
      <dgm:spPr/>
    </dgm:pt>
    <dgm:pt modelId="{A82D3C5F-3676-464E-8590-854FD2ACA23F}" type="pres">
      <dgm:prSet presAssocID="{EDBB8698-618C-4C43-99D1-13A358E06292}" presName="Accent4" presStyleLbl="node1" presStyleIdx="3" presStyleCnt="13"/>
      <dgm:spPr/>
    </dgm:pt>
    <dgm:pt modelId="{E038FCD7-E8C4-B141-A838-793CC0158813}" type="pres">
      <dgm:prSet presAssocID="{EDBB8698-618C-4C43-99D1-13A358E06292}" presName="Accent5" presStyleLbl="node1" presStyleIdx="4" presStyleCnt="13"/>
      <dgm:spPr/>
    </dgm:pt>
    <dgm:pt modelId="{60469439-8345-C94E-8A08-731626F8748F}" type="pres">
      <dgm:prSet presAssocID="{EDBB8698-618C-4C43-99D1-13A358E06292}" presName="Accent6" presStyleLbl="node1" presStyleIdx="5" presStyleCnt="13"/>
      <dgm:spPr/>
    </dgm:pt>
    <dgm:pt modelId="{4E0DB15E-8311-AF46-A347-641F30352C33}" type="pres">
      <dgm:prSet presAssocID="{E724AAEA-DFA9-5A4C-B767-E480D833DE5C}" presName="Child1" presStyleLbl="node1" presStyleIdx="6" presStyleCnt="13">
        <dgm:presLayoutVars>
          <dgm:chMax val="0"/>
          <dgm:chPref val="0"/>
        </dgm:presLayoutVars>
      </dgm:prSet>
      <dgm:spPr/>
    </dgm:pt>
    <dgm:pt modelId="{981DFD06-FAD6-3349-9E73-AAB5708ED4F2}" type="pres">
      <dgm:prSet presAssocID="{E724AAEA-DFA9-5A4C-B767-E480D833DE5C}" presName="Accent7" presStyleCnt="0"/>
      <dgm:spPr/>
    </dgm:pt>
    <dgm:pt modelId="{25497889-98F5-AB43-B093-CE60A3D37FA6}" type="pres">
      <dgm:prSet presAssocID="{E724AAEA-DFA9-5A4C-B767-E480D833DE5C}" presName="AccentHold1" presStyleLbl="node1" presStyleIdx="7" presStyleCnt="13"/>
      <dgm:spPr/>
    </dgm:pt>
    <dgm:pt modelId="{2968AD35-73A3-CB44-BA49-258498F1CF3F}" type="pres">
      <dgm:prSet presAssocID="{E724AAEA-DFA9-5A4C-B767-E480D833DE5C}" presName="Accent8" presStyleCnt="0"/>
      <dgm:spPr/>
    </dgm:pt>
    <dgm:pt modelId="{B9E107DD-E33A-D445-82A6-B9D2B0EB9402}" type="pres">
      <dgm:prSet presAssocID="{E724AAEA-DFA9-5A4C-B767-E480D833DE5C}" presName="AccentHold2" presStyleLbl="node1" presStyleIdx="8" presStyleCnt="13"/>
      <dgm:spPr/>
    </dgm:pt>
    <dgm:pt modelId="{1E4C88FC-F40D-6346-8D5C-D790B79974C4}" type="pres">
      <dgm:prSet presAssocID="{41D964AD-4D4A-B54B-9373-65AC5CFD9C08}" presName="Child2" presStyleLbl="node1" presStyleIdx="9" presStyleCnt="13">
        <dgm:presLayoutVars>
          <dgm:chMax val="0"/>
          <dgm:chPref val="0"/>
        </dgm:presLayoutVars>
      </dgm:prSet>
      <dgm:spPr/>
    </dgm:pt>
    <dgm:pt modelId="{8DACC92F-D257-9F44-A079-F669915D051A}" type="pres">
      <dgm:prSet presAssocID="{41D964AD-4D4A-B54B-9373-65AC5CFD9C08}" presName="Accent9" presStyleCnt="0"/>
      <dgm:spPr/>
    </dgm:pt>
    <dgm:pt modelId="{2731BE32-7FE4-E340-BDEC-2F305CBE00C7}" type="pres">
      <dgm:prSet presAssocID="{41D964AD-4D4A-B54B-9373-65AC5CFD9C08}" presName="AccentHold1" presStyleLbl="node1" presStyleIdx="10" presStyleCnt="13"/>
      <dgm:spPr/>
    </dgm:pt>
    <dgm:pt modelId="{DCA0FC12-DC3F-4A48-804D-F365E523F68D}" type="pres">
      <dgm:prSet presAssocID="{41D964AD-4D4A-B54B-9373-65AC5CFD9C08}" presName="Accent10" presStyleCnt="0"/>
      <dgm:spPr/>
    </dgm:pt>
    <dgm:pt modelId="{E8547710-F425-0044-BA87-023403AE3D8B}" type="pres">
      <dgm:prSet presAssocID="{41D964AD-4D4A-B54B-9373-65AC5CFD9C08}" presName="AccentHold2" presStyleLbl="node1" presStyleIdx="11" presStyleCnt="13"/>
      <dgm:spPr/>
    </dgm:pt>
    <dgm:pt modelId="{1A6164FF-8CC6-A142-93A3-F755B558AA5A}" type="pres">
      <dgm:prSet presAssocID="{41D964AD-4D4A-B54B-9373-65AC5CFD9C08}" presName="Accent11" presStyleCnt="0"/>
      <dgm:spPr/>
    </dgm:pt>
    <dgm:pt modelId="{FFCA7494-82BA-3F4B-BA5A-7EB68E0B35B1}" type="pres">
      <dgm:prSet presAssocID="{41D964AD-4D4A-B54B-9373-65AC5CFD9C08}" presName="AccentHold3" presStyleLbl="node1" presStyleIdx="12" presStyleCnt="13"/>
      <dgm:spPr/>
    </dgm:pt>
  </dgm:ptLst>
  <dgm:cxnLst>
    <dgm:cxn modelId="{648A6141-9171-3346-AD90-4C8687C38C40}" srcId="{EDBB8698-618C-4C43-99D1-13A358E06292}" destId="{E724AAEA-DFA9-5A4C-B767-E480D833DE5C}" srcOrd="0" destOrd="0" parTransId="{0E0F8075-C139-8F46-9FB7-9BCE9D84D7B8}" sibTransId="{31A35C3B-36FE-D945-9CC9-4BB472A2C35C}"/>
    <dgm:cxn modelId="{E3436D52-AC1D-094D-AE3C-F90EF933E35B}" type="presOf" srcId="{EDBB8698-618C-4C43-99D1-13A358E06292}" destId="{74709042-EBB8-F643-AED6-A825CA6E1132}" srcOrd="0" destOrd="0" presId="urn:microsoft.com/office/officeart/2009/3/layout/CircleRelationship"/>
    <dgm:cxn modelId="{F965B85E-20E7-784F-BEB9-B0C0F1B272A1}" type="presOf" srcId="{63B83AEB-E72E-B342-B20B-A27FF552AE11}" destId="{4194BFC5-EB07-2741-B9A6-E86ED3D99897}" srcOrd="0" destOrd="0" presId="urn:microsoft.com/office/officeart/2009/3/layout/CircleRelationship"/>
    <dgm:cxn modelId="{E41C2A6D-7BDD-A944-B233-27AEDE79EE4D}" srcId="{63B83AEB-E72E-B342-B20B-A27FF552AE11}" destId="{EDBB8698-618C-4C43-99D1-13A358E06292}" srcOrd="0" destOrd="0" parTransId="{AB655DB4-9E99-8248-85E5-B991CFA6420F}" sibTransId="{1DA4EB4F-C6B6-684B-B0FA-12189139324C}"/>
    <dgm:cxn modelId="{4B3FBDBF-FF6B-414A-A24F-B1B81BA93E4C}" srcId="{EDBB8698-618C-4C43-99D1-13A358E06292}" destId="{41D964AD-4D4A-B54B-9373-65AC5CFD9C08}" srcOrd="1" destOrd="0" parTransId="{FD355391-2BBA-D44E-8B78-584F03CFBEC3}" sibTransId="{ACC5DFAC-B893-7642-9A24-52F0CE4B4EE4}"/>
    <dgm:cxn modelId="{841B21F0-4485-154D-A59E-342E59B2E66A}" type="presOf" srcId="{41D964AD-4D4A-B54B-9373-65AC5CFD9C08}" destId="{1E4C88FC-F40D-6346-8D5C-D790B79974C4}" srcOrd="0" destOrd="0" presId="urn:microsoft.com/office/officeart/2009/3/layout/CircleRelationship"/>
    <dgm:cxn modelId="{ACA43FF8-CFB5-E74C-A5E2-13A57E3F2088}" type="presOf" srcId="{E724AAEA-DFA9-5A4C-B767-E480D833DE5C}" destId="{4E0DB15E-8311-AF46-A347-641F30352C33}" srcOrd="0" destOrd="0" presId="urn:microsoft.com/office/officeart/2009/3/layout/CircleRelationship"/>
    <dgm:cxn modelId="{3CB27C26-1A86-924C-9175-8929A54D29B0}" type="presParOf" srcId="{4194BFC5-EB07-2741-B9A6-E86ED3D99897}" destId="{74709042-EBB8-F643-AED6-A825CA6E1132}" srcOrd="0" destOrd="0" presId="urn:microsoft.com/office/officeart/2009/3/layout/CircleRelationship"/>
    <dgm:cxn modelId="{17B5FDC7-050B-C14F-A305-A2935409D7E1}" type="presParOf" srcId="{4194BFC5-EB07-2741-B9A6-E86ED3D99897}" destId="{4B9B2252-36E5-5142-A4D8-BEB257D90BB1}" srcOrd="1" destOrd="0" presId="urn:microsoft.com/office/officeart/2009/3/layout/CircleRelationship"/>
    <dgm:cxn modelId="{971BCB38-1C2C-7347-A0F5-90473B8E42FC}" type="presParOf" srcId="{4194BFC5-EB07-2741-B9A6-E86ED3D99897}" destId="{D920B64C-6798-8F4F-91A8-755D171624FD}" srcOrd="2" destOrd="0" presId="urn:microsoft.com/office/officeart/2009/3/layout/CircleRelationship"/>
    <dgm:cxn modelId="{6C436E95-8AD5-9648-9357-21027EDB1D7A}" type="presParOf" srcId="{4194BFC5-EB07-2741-B9A6-E86ED3D99897}" destId="{DE06AD9F-5C8B-9E45-9572-047B651BD855}" srcOrd="3" destOrd="0" presId="urn:microsoft.com/office/officeart/2009/3/layout/CircleRelationship"/>
    <dgm:cxn modelId="{A317777C-B761-614B-8556-FBBB7C800D25}" type="presParOf" srcId="{4194BFC5-EB07-2741-B9A6-E86ED3D99897}" destId="{A82D3C5F-3676-464E-8590-854FD2ACA23F}" srcOrd="4" destOrd="0" presId="urn:microsoft.com/office/officeart/2009/3/layout/CircleRelationship"/>
    <dgm:cxn modelId="{AA428044-E258-7945-8DEB-08D57695AD18}" type="presParOf" srcId="{4194BFC5-EB07-2741-B9A6-E86ED3D99897}" destId="{E038FCD7-E8C4-B141-A838-793CC0158813}" srcOrd="5" destOrd="0" presId="urn:microsoft.com/office/officeart/2009/3/layout/CircleRelationship"/>
    <dgm:cxn modelId="{4996E303-63DB-9847-8C58-BD5A2660C62C}" type="presParOf" srcId="{4194BFC5-EB07-2741-B9A6-E86ED3D99897}" destId="{60469439-8345-C94E-8A08-731626F8748F}" srcOrd="6" destOrd="0" presId="urn:microsoft.com/office/officeart/2009/3/layout/CircleRelationship"/>
    <dgm:cxn modelId="{73E1E89D-F981-6B48-A09E-F424B7D3118C}" type="presParOf" srcId="{4194BFC5-EB07-2741-B9A6-E86ED3D99897}" destId="{4E0DB15E-8311-AF46-A347-641F30352C33}" srcOrd="7" destOrd="0" presId="urn:microsoft.com/office/officeart/2009/3/layout/CircleRelationship"/>
    <dgm:cxn modelId="{84315948-C013-5E49-97C4-27BB92F304E9}" type="presParOf" srcId="{4194BFC5-EB07-2741-B9A6-E86ED3D99897}" destId="{981DFD06-FAD6-3349-9E73-AAB5708ED4F2}" srcOrd="8" destOrd="0" presId="urn:microsoft.com/office/officeart/2009/3/layout/CircleRelationship"/>
    <dgm:cxn modelId="{0D8BCBF4-2551-3042-A7C2-A2B3DFE1053F}" type="presParOf" srcId="{981DFD06-FAD6-3349-9E73-AAB5708ED4F2}" destId="{25497889-98F5-AB43-B093-CE60A3D37FA6}" srcOrd="0" destOrd="0" presId="urn:microsoft.com/office/officeart/2009/3/layout/CircleRelationship"/>
    <dgm:cxn modelId="{2D8AA7EC-DB42-7C43-9304-6A09E74BFD86}" type="presParOf" srcId="{4194BFC5-EB07-2741-B9A6-E86ED3D99897}" destId="{2968AD35-73A3-CB44-BA49-258498F1CF3F}" srcOrd="9" destOrd="0" presId="urn:microsoft.com/office/officeart/2009/3/layout/CircleRelationship"/>
    <dgm:cxn modelId="{0ADB524D-393D-584E-9C43-CBDAFD3CFD59}" type="presParOf" srcId="{2968AD35-73A3-CB44-BA49-258498F1CF3F}" destId="{B9E107DD-E33A-D445-82A6-B9D2B0EB9402}" srcOrd="0" destOrd="0" presId="urn:microsoft.com/office/officeart/2009/3/layout/CircleRelationship"/>
    <dgm:cxn modelId="{B0964D96-4D0B-8F4B-B73A-B99519234D8C}" type="presParOf" srcId="{4194BFC5-EB07-2741-B9A6-E86ED3D99897}" destId="{1E4C88FC-F40D-6346-8D5C-D790B79974C4}" srcOrd="10" destOrd="0" presId="urn:microsoft.com/office/officeart/2009/3/layout/CircleRelationship"/>
    <dgm:cxn modelId="{447FD9FB-7785-FA46-972B-529F3992AC81}" type="presParOf" srcId="{4194BFC5-EB07-2741-B9A6-E86ED3D99897}" destId="{8DACC92F-D257-9F44-A079-F669915D051A}" srcOrd="11" destOrd="0" presId="urn:microsoft.com/office/officeart/2009/3/layout/CircleRelationship"/>
    <dgm:cxn modelId="{844A2EB7-5028-6C4C-9D1C-3AA51F39F047}" type="presParOf" srcId="{8DACC92F-D257-9F44-A079-F669915D051A}" destId="{2731BE32-7FE4-E340-BDEC-2F305CBE00C7}" srcOrd="0" destOrd="0" presId="urn:microsoft.com/office/officeart/2009/3/layout/CircleRelationship"/>
    <dgm:cxn modelId="{EAE00C91-6371-9747-887D-03275701F21C}" type="presParOf" srcId="{4194BFC5-EB07-2741-B9A6-E86ED3D99897}" destId="{DCA0FC12-DC3F-4A48-804D-F365E523F68D}" srcOrd="12" destOrd="0" presId="urn:microsoft.com/office/officeart/2009/3/layout/CircleRelationship"/>
    <dgm:cxn modelId="{BC8D4565-196B-AB4A-B5C4-3B60A5CB597F}" type="presParOf" srcId="{DCA0FC12-DC3F-4A48-804D-F365E523F68D}" destId="{E8547710-F425-0044-BA87-023403AE3D8B}" srcOrd="0" destOrd="0" presId="urn:microsoft.com/office/officeart/2009/3/layout/CircleRelationship"/>
    <dgm:cxn modelId="{34F1563C-E628-7549-9762-722E750DA067}" type="presParOf" srcId="{4194BFC5-EB07-2741-B9A6-E86ED3D99897}" destId="{1A6164FF-8CC6-A142-93A3-F755B558AA5A}" srcOrd="13" destOrd="0" presId="urn:microsoft.com/office/officeart/2009/3/layout/CircleRelationship"/>
    <dgm:cxn modelId="{C3ED4E38-F899-E74C-9E3A-B05F31CB091E}" type="presParOf" srcId="{1A6164FF-8CC6-A142-93A3-F755B558AA5A}" destId="{FFCA7494-82BA-3F4B-BA5A-7EB68E0B35B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E7B317-48C0-C441-9AD9-4D8E8BD35AB5}" type="doc">
      <dgm:prSet loTypeId="urn:microsoft.com/office/officeart/2005/8/layout/gear1" loCatId="" qsTypeId="urn:microsoft.com/office/officeart/2005/8/quickstyle/simple4" qsCatId="simple" csTypeId="urn:microsoft.com/office/officeart/2005/8/colors/accent0_3" csCatId="mainScheme" phldr="1"/>
      <dgm:spPr/>
    </dgm:pt>
    <dgm:pt modelId="{2855EDCE-0A4D-3C40-B4FF-6F968F196327}">
      <dgm:prSet phldrT="[Text]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59C6DC23-3222-E94D-8E35-21A76E9C79CA}" type="parTrans" cxnId="{EC706B82-33B6-4340-ABA7-7D10A3C9E549}">
      <dgm:prSet/>
      <dgm:spPr/>
      <dgm:t>
        <a:bodyPr/>
        <a:lstStyle/>
        <a:p>
          <a:endParaRPr lang="en-US"/>
        </a:p>
      </dgm:t>
    </dgm:pt>
    <dgm:pt modelId="{C99C4FC3-8382-4C44-92F3-B7B90FBBA91B}" type="sibTrans" cxnId="{EC706B82-33B6-4340-ABA7-7D10A3C9E549}">
      <dgm:prSet/>
      <dgm:spPr/>
      <dgm:t>
        <a:bodyPr/>
        <a:lstStyle/>
        <a:p>
          <a:endParaRPr lang="en-US"/>
        </a:p>
      </dgm:t>
    </dgm:pt>
    <dgm:pt modelId="{EDDE9D9E-472C-2E4B-8DC0-11CE4FC2F708}">
      <dgm:prSet phldrT="[Text]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3CC040C1-5DB8-8545-AEFA-C111CABA293E}" type="parTrans" cxnId="{888877F6-2B82-E24F-94AC-D1050CF0B058}">
      <dgm:prSet/>
      <dgm:spPr/>
      <dgm:t>
        <a:bodyPr/>
        <a:lstStyle/>
        <a:p>
          <a:endParaRPr lang="en-US"/>
        </a:p>
      </dgm:t>
    </dgm:pt>
    <dgm:pt modelId="{D337BCE7-4D46-0D44-90F4-2205B196A974}" type="sibTrans" cxnId="{888877F6-2B82-E24F-94AC-D1050CF0B058}">
      <dgm:prSet/>
      <dgm:spPr/>
      <dgm:t>
        <a:bodyPr/>
        <a:lstStyle/>
        <a:p>
          <a:endParaRPr lang="en-US"/>
        </a:p>
      </dgm:t>
    </dgm:pt>
    <dgm:pt modelId="{B781C8E4-12E5-6B42-85FF-2D146A4FF48E}">
      <dgm:prSet phldrT="[Text]"/>
      <dgm:spPr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/>
            <a:t> </a:t>
          </a:r>
        </a:p>
      </dgm:t>
    </dgm:pt>
    <dgm:pt modelId="{E0A67848-9590-AC4B-945A-0F3E17FA0E87}" type="parTrans" cxnId="{E65DB623-C636-7845-A95F-1E6AAAB83BC6}">
      <dgm:prSet/>
      <dgm:spPr/>
      <dgm:t>
        <a:bodyPr/>
        <a:lstStyle/>
        <a:p>
          <a:endParaRPr lang="en-US"/>
        </a:p>
      </dgm:t>
    </dgm:pt>
    <dgm:pt modelId="{C771D046-0BD7-2F4F-BF1D-AD4AFAE92646}" type="sibTrans" cxnId="{E65DB623-C636-7845-A95F-1E6AAAB83BC6}">
      <dgm:prSet/>
      <dgm:spPr/>
      <dgm:t>
        <a:bodyPr/>
        <a:lstStyle/>
        <a:p>
          <a:endParaRPr lang="en-US"/>
        </a:p>
      </dgm:t>
    </dgm:pt>
    <dgm:pt modelId="{D6FB678A-FE6D-A548-9A55-7A9B0A4BF484}" type="pres">
      <dgm:prSet presAssocID="{01E7B317-48C0-C441-9AD9-4D8E8BD35A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68A0BB-1F77-5A49-8883-193E50048E88}" type="pres">
      <dgm:prSet presAssocID="{2855EDCE-0A4D-3C40-B4FF-6F968F196327}" presName="gear1" presStyleLbl="node1" presStyleIdx="0" presStyleCnt="3">
        <dgm:presLayoutVars>
          <dgm:chMax val="1"/>
          <dgm:bulletEnabled val="1"/>
        </dgm:presLayoutVars>
      </dgm:prSet>
      <dgm:spPr/>
    </dgm:pt>
    <dgm:pt modelId="{6454EC21-F4DC-DB46-B215-7C6A943580CC}" type="pres">
      <dgm:prSet presAssocID="{2855EDCE-0A4D-3C40-B4FF-6F968F196327}" presName="gear1srcNode" presStyleLbl="node1" presStyleIdx="0" presStyleCnt="3"/>
      <dgm:spPr/>
    </dgm:pt>
    <dgm:pt modelId="{1505EE7A-E8B3-8748-ABFE-8D148DB327A6}" type="pres">
      <dgm:prSet presAssocID="{2855EDCE-0A4D-3C40-B4FF-6F968F196327}" presName="gear1dstNode" presStyleLbl="node1" presStyleIdx="0" presStyleCnt="3"/>
      <dgm:spPr/>
    </dgm:pt>
    <dgm:pt modelId="{7E345DC6-9F55-FC48-9C13-A9538981EE5B}" type="pres">
      <dgm:prSet presAssocID="{EDDE9D9E-472C-2E4B-8DC0-11CE4FC2F708}" presName="gear2" presStyleLbl="node1" presStyleIdx="1" presStyleCnt="3">
        <dgm:presLayoutVars>
          <dgm:chMax val="1"/>
          <dgm:bulletEnabled val="1"/>
        </dgm:presLayoutVars>
      </dgm:prSet>
      <dgm:spPr/>
    </dgm:pt>
    <dgm:pt modelId="{830AA952-72A3-FC40-9DEB-C1A521DCB974}" type="pres">
      <dgm:prSet presAssocID="{EDDE9D9E-472C-2E4B-8DC0-11CE4FC2F708}" presName="gear2srcNode" presStyleLbl="node1" presStyleIdx="1" presStyleCnt="3"/>
      <dgm:spPr/>
    </dgm:pt>
    <dgm:pt modelId="{F8A7D336-5151-8942-98B1-4FDAAAFDF592}" type="pres">
      <dgm:prSet presAssocID="{EDDE9D9E-472C-2E4B-8DC0-11CE4FC2F708}" presName="gear2dstNode" presStyleLbl="node1" presStyleIdx="1" presStyleCnt="3"/>
      <dgm:spPr/>
    </dgm:pt>
    <dgm:pt modelId="{48F720AE-BF4C-7841-B1B9-3C33C47D6277}" type="pres">
      <dgm:prSet presAssocID="{B781C8E4-12E5-6B42-85FF-2D146A4FF48E}" presName="gear3" presStyleLbl="node1" presStyleIdx="2" presStyleCnt="3" custLinFactNeighborX="3853" custLinFactNeighborY="0"/>
      <dgm:spPr/>
    </dgm:pt>
    <dgm:pt modelId="{5A8AFC2B-C02C-904E-BFC2-0A537E3C65BD}" type="pres">
      <dgm:prSet presAssocID="{B781C8E4-12E5-6B42-85FF-2D146A4FF48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1ED55E2-3A12-3547-B1D8-95A2EC2A0BE1}" type="pres">
      <dgm:prSet presAssocID="{B781C8E4-12E5-6B42-85FF-2D146A4FF48E}" presName="gear3srcNode" presStyleLbl="node1" presStyleIdx="2" presStyleCnt="3"/>
      <dgm:spPr/>
    </dgm:pt>
    <dgm:pt modelId="{7AF0F738-78A1-1D4B-9DF7-98FB7F54AC95}" type="pres">
      <dgm:prSet presAssocID="{B781C8E4-12E5-6B42-85FF-2D146A4FF48E}" presName="gear3dstNode" presStyleLbl="node1" presStyleIdx="2" presStyleCnt="3"/>
      <dgm:spPr/>
    </dgm:pt>
    <dgm:pt modelId="{91B817CC-F1D7-6341-A7B3-AF2AADD853B1}" type="pres">
      <dgm:prSet presAssocID="{C99C4FC3-8382-4C44-92F3-B7B90FBBA91B}" presName="connector1" presStyleLbl="sibTrans2D1" presStyleIdx="0" presStyleCnt="3"/>
      <dgm:spPr/>
    </dgm:pt>
    <dgm:pt modelId="{E8DF62C8-8423-CD48-AB7D-A40BC9EE4382}" type="pres">
      <dgm:prSet presAssocID="{D337BCE7-4D46-0D44-90F4-2205B196A974}" presName="connector2" presStyleLbl="sibTrans2D1" presStyleIdx="1" presStyleCnt="3"/>
      <dgm:spPr/>
    </dgm:pt>
    <dgm:pt modelId="{0A78D312-5EF7-9942-B199-44D7CEFB49B0}" type="pres">
      <dgm:prSet presAssocID="{C771D046-0BD7-2F4F-BF1D-AD4AFAE92646}" presName="connector3" presStyleLbl="sibTrans2D1" presStyleIdx="2" presStyleCnt="3"/>
      <dgm:spPr/>
    </dgm:pt>
  </dgm:ptLst>
  <dgm:cxnLst>
    <dgm:cxn modelId="{2ADB140A-05A0-7845-A920-2A4F43A7EF99}" type="presOf" srcId="{EDDE9D9E-472C-2E4B-8DC0-11CE4FC2F708}" destId="{F8A7D336-5151-8942-98B1-4FDAAAFDF592}" srcOrd="2" destOrd="0" presId="urn:microsoft.com/office/officeart/2005/8/layout/gear1"/>
    <dgm:cxn modelId="{DDAEF519-9599-AE4B-AC5C-E644DCC2130E}" type="presOf" srcId="{2855EDCE-0A4D-3C40-B4FF-6F968F196327}" destId="{6454EC21-F4DC-DB46-B215-7C6A943580CC}" srcOrd="1" destOrd="0" presId="urn:microsoft.com/office/officeart/2005/8/layout/gear1"/>
    <dgm:cxn modelId="{E65DB623-C636-7845-A95F-1E6AAAB83BC6}" srcId="{01E7B317-48C0-C441-9AD9-4D8E8BD35AB5}" destId="{B781C8E4-12E5-6B42-85FF-2D146A4FF48E}" srcOrd="2" destOrd="0" parTransId="{E0A67848-9590-AC4B-945A-0F3E17FA0E87}" sibTransId="{C771D046-0BD7-2F4F-BF1D-AD4AFAE92646}"/>
    <dgm:cxn modelId="{5D70B740-B69F-4A47-84FF-B2457AA2207C}" type="presOf" srcId="{B781C8E4-12E5-6B42-85FF-2D146A4FF48E}" destId="{5A8AFC2B-C02C-904E-BFC2-0A537E3C65BD}" srcOrd="1" destOrd="0" presId="urn:microsoft.com/office/officeart/2005/8/layout/gear1"/>
    <dgm:cxn modelId="{8DCF8843-DBFA-0341-89C4-1B0F72F2F0BA}" type="presOf" srcId="{C99C4FC3-8382-4C44-92F3-B7B90FBBA91B}" destId="{91B817CC-F1D7-6341-A7B3-AF2AADD853B1}" srcOrd="0" destOrd="0" presId="urn:microsoft.com/office/officeart/2005/8/layout/gear1"/>
    <dgm:cxn modelId="{B0504659-3D45-084C-9A56-4E367FDB9B29}" type="presOf" srcId="{01E7B317-48C0-C441-9AD9-4D8E8BD35AB5}" destId="{D6FB678A-FE6D-A548-9A55-7A9B0A4BF484}" srcOrd="0" destOrd="0" presId="urn:microsoft.com/office/officeart/2005/8/layout/gear1"/>
    <dgm:cxn modelId="{7125A274-FCDC-344C-9257-475CD68CFC98}" type="presOf" srcId="{2855EDCE-0A4D-3C40-B4FF-6F968F196327}" destId="{1505EE7A-E8B3-8748-ABFE-8D148DB327A6}" srcOrd="2" destOrd="0" presId="urn:microsoft.com/office/officeart/2005/8/layout/gear1"/>
    <dgm:cxn modelId="{EC706B82-33B6-4340-ABA7-7D10A3C9E549}" srcId="{01E7B317-48C0-C441-9AD9-4D8E8BD35AB5}" destId="{2855EDCE-0A4D-3C40-B4FF-6F968F196327}" srcOrd="0" destOrd="0" parTransId="{59C6DC23-3222-E94D-8E35-21A76E9C79CA}" sibTransId="{C99C4FC3-8382-4C44-92F3-B7B90FBBA91B}"/>
    <dgm:cxn modelId="{52309E86-2B01-9243-9DA9-DD1F1DA8D77B}" type="presOf" srcId="{C771D046-0BD7-2F4F-BF1D-AD4AFAE92646}" destId="{0A78D312-5EF7-9942-B199-44D7CEFB49B0}" srcOrd="0" destOrd="0" presId="urn:microsoft.com/office/officeart/2005/8/layout/gear1"/>
    <dgm:cxn modelId="{83E832A3-1F0B-EF48-9B22-EFB2040493B3}" type="presOf" srcId="{EDDE9D9E-472C-2E4B-8DC0-11CE4FC2F708}" destId="{7E345DC6-9F55-FC48-9C13-A9538981EE5B}" srcOrd="0" destOrd="0" presId="urn:microsoft.com/office/officeart/2005/8/layout/gear1"/>
    <dgm:cxn modelId="{8CFEFDC2-2254-8D47-8F31-5117FF7B0BE1}" type="presOf" srcId="{2855EDCE-0A4D-3C40-B4FF-6F968F196327}" destId="{1E68A0BB-1F77-5A49-8883-193E50048E88}" srcOrd="0" destOrd="0" presId="urn:microsoft.com/office/officeart/2005/8/layout/gear1"/>
    <dgm:cxn modelId="{408569D8-D6C2-9147-8B9A-075F1DDA9C34}" type="presOf" srcId="{D337BCE7-4D46-0D44-90F4-2205B196A974}" destId="{E8DF62C8-8423-CD48-AB7D-A40BC9EE4382}" srcOrd="0" destOrd="0" presId="urn:microsoft.com/office/officeart/2005/8/layout/gear1"/>
    <dgm:cxn modelId="{FE3400D9-9240-874A-BD2E-9CCB64EB4F7C}" type="presOf" srcId="{B781C8E4-12E5-6B42-85FF-2D146A4FF48E}" destId="{7AF0F738-78A1-1D4B-9DF7-98FB7F54AC95}" srcOrd="3" destOrd="0" presId="urn:microsoft.com/office/officeart/2005/8/layout/gear1"/>
    <dgm:cxn modelId="{08304DDA-8A02-0142-87E9-F444706D9844}" type="presOf" srcId="{B781C8E4-12E5-6B42-85FF-2D146A4FF48E}" destId="{31ED55E2-3A12-3547-B1D8-95A2EC2A0BE1}" srcOrd="2" destOrd="0" presId="urn:microsoft.com/office/officeart/2005/8/layout/gear1"/>
    <dgm:cxn modelId="{888877F6-2B82-E24F-94AC-D1050CF0B058}" srcId="{01E7B317-48C0-C441-9AD9-4D8E8BD35AB5}" destId="{EDDE9D9E-472C-2E4B-8DC0-11CE4FC2F708}" srcOrd="1" destOrd="0" parTransId="{3CC040C1-5DB8-8545-AEFA-C111CABA293E}" sibTransId="{D337BCE7-4D46-0D44-90F4-2205B196A974}"/>
    <dgm:cxn modelId="{A09ABFF7-F123-9F48-BD96-45452C6AFFB5}" type="presOf" srcId="{EDDE9D9E-472C-2E4B-8DC0-11CE4FC2F708}" destId="{830AA952-72A3-FC40-9DEB-C1A521DCB974}" srcOrd="1" destOrd="0" presId="urn:microsoft.com/office/officeart/2005/8/layout/gear1"/>
    <dgm:cxn modelId="{D5F9B4FD-29B5-DB43-9196-2F99458F68E5}" type="presOf" srcId="{B781C8E4-12E5-6B42-85FF-2D146A4FF48E}" destId="{48F720AE-BF4C-7841-B1B9-3C33C47D6277}" srcOrd="0" destOrd="0" presId="urn:microsoft.com/office/officeart/2005/8/layout/gear1"/>
    <dgm:cxn modelId="{60E2A10F-9C2E-444D-93C8-FE4DE22AA84E}" type="presParOf" srcId="{D6FB678A-FE6D-A548-9A55-7A9B0A4BF484}" destId="{1E68A0BB-1F77-5A49-8883-193E50048E88}" srcOrd="0" destOrd="0" presId="urn:microsoft.com/office/officeart/2005/8/layout/gear1"/>
    <dgm:cxn modelId="{6E8F8F76-88E2-8D43-9D9A-854E732FA88C}" type="presParOf" srcId="{D6FB678A-FE6D-A548-9A55-7A9B0A4BF484}" destId="{6454EC21-F4DC-DB46-B215-7C6A943580CC}" srcOrd="1" destOrd="0" presId="urn:microsoft.com/office/officeart/2005/8/layout/gear1"/>
    <dgm:cxn modelId="{C40D5872-0304-EC47-8887-8D7B91963A53}" type="presParOf" srcId="{D6FB678A-FE6D-A548-9A55-7A9B0A4BF484}" destId="{1505EE7A-E8B3-8748-ABFE-8D148DB327A6}" srcOrd="2" destOrd="0" presId="urn:microsoft.com/office/officeart/2005/8/layout/gear1"/>
    <dgm:cxn modelId="{8EDD94A6-06FB-A74E-BEE3-69CA09DE3CB4}" type="presParOf" srcId="{D6FB678A-FE6D-A548-9A55-7A9B0A4BF484}" destId="{7E345DC6-9F55-FC48-9C13-A9538981EE5B}" srcOrd="3" destOrd="0" presId="urn:microsoft.com/office/officeart/2005/8/layout/gear1"/>
    <dgm:cxn modelId="{3207AA58-AEB8-2F4F-B803-7E13683C5681}" type="presParOf" srcId="{D6FB678A-FE6D-A548-9A55-7A9B0A4BF484}" destId="{830AA952-72A3-FC40-9DEB-C1A521DCB974}" srcOrd="4" destOrd="0" presId="urn:microsoft.com/office/officeart/2005/8/layout/gear1"/>
    <dgm:cxn modelId="{D26DE676-5086-9F45-BCAD-266305A0E710}" type="presParOf" srcId="{D6FB678A-FE6D-A548-9A55-7A9B0A4BF484}" destId="{F8A7D336-5151-8942-98B1-4FDAAAFDF592}" srcOrd="5" destOrd="0" presId="urn:microsoft.com/office/officeart/2005/8/layout/gear1"/>
    <dgm:cxn modelId="{D1BF0CA1-F032-E743-8D0E-45013519862A}" type="presParOf" srcId="{D6FB678A-FE6D-A548-9A55-7A9B0A4BF484}" destId="{48F720AE-BF4C-7841-B1B9-3C33C47D6277}" srcOrd="6" destOrd="0" presId="urn:microsoft.com/office/officeart/2005/8/layout/gear1"/>
    <dgm:cxn modelId="{C3BB98BD-2029-E644-A383-AED854D58A7D}" type="presParOf" srcId="{D6FB678A-FE6D-A548-9A55-7A9B0A4BF484}" destId="{5A8AFC2B-C02C-904E-BFC2-0A537E3C65BD}" srcOrd="7" destOrd="0" presId="urn:microsoft.com/office/officeart/2005/8/layout/gear1"/>
    <dgm:cxn modelId="{B1172018-6CCD-0541-81D9-228055A7391F}" type="presParOf" srcId="{D6FB678A-FE6D-A548-9A55-7A9B0A4BF484}" destId="{31ED55E2-3A12-3547-B1D8-95A2EC2A0BE1}" srcOrd="8" destOrd="0" presId="urn:microsoft.com/office/officeart/2005/8/layout/gear1"/>
    <dgm:cxn modelId="{315389D4-6EFC-2B47-BD18-1EC0CA3FABF9}" type="presParOf" srcId="{D6FB678A-FE6D-A548-9A55-7A9B0A4BF484}" destId="{7AF0F738-78A1-1D4B-9DF7-98FB7F54AC95}" srcOrd="9" destOrd="0" presId="urn:microsoft.com/office/officeart/2005/8/layout/gear1"/>
    <dgm:cxn modelId="{306856AC-5E87-DC4B-9873-DE448CC6F187}" type="presParOf" srcId="{D6FB678A-FE6D-A548-9A55-7A9B0A4BF484}" destId="{91B817CC-F1D7-6341-A7B3-AF2AADD853B1}" srcOrd="10" destOrd="0" presId="urn:microsoft.com/office/officeart/2005/8/layout/gear1"/>
    <dgm:cxn modelId="{AFA9E534-1BC1-0842-8362-C5CFDAD1BB37}" type="presParOf" srcId="{D6FB678A-FE6D-A548-9A55-7A9B0A4BF484}" destId="{E8DF62C8-8423-CD48-AB7D-A40BC9EE4382}" srcOrd="11" destOrd="0" presId="urn:microsoft.com/office/officeart/2005/8/layout/gear1"/>
    <dgm:cxn modelId="{9508B79F-6CA8-9742-9669-F63A0B5751B8}" type="presParOf" srcId="{D6FB678A-FE6D-A548-9A55-7A9B0A4BF484}" destId="{0A78D312-5EF7-9942-B199-44D7CEFB49B0}" srcOrd="12" destOrd="0" presId="urn:microsoft.com/office/officeart/2005/8/layout/gear1"/>
  </dgm:cxnLst>
  <dgm:bg>
    <a:solidFill>
      <a:srgbClr val="6877AF"/>
    </a:solidFill>
  </dgm:bg>
  <dgm:whole>
    <a:ln>
      <a:solidFill>
        <a:srgbClr val="00318B"/>
      </a:solidFill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E7B317-48C0-C441-9AD9-4D8E8BD35AB5}" type="doc">
      <dgm:prSet loTypeId="urn:microsoft.com/office/officeart/2005/8/layout/gear1" loCatId="" qsTypeId="urn:microsoft.com/office/officeart/2005/8/quickstyle/simple4" qsCatId="simple" csTypeId="urn:microsoft.com/office/officeart/2005/8/colors/accent0_3" csCatId="mainScheme" phldr="1"/>
      <dgm:spPr/>
    </dgm:pt>
    <dgm:pt modelId="{2855EDCE-0A4D-3C40-B4FF-6F968F196327}">
      <dgm:prSet phldrT="[Text]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59C6DC23-3222-E94D-8E35-21A76E9C79CA}" type="parTrans" cxnId="{EC706B82-33B6-4340-ABA7-7D10A3C9E549}">
      <dgm:prSet/>
      <dgm:spPr/>
      <dgm:t>
        <a:bodyPr/>
        <a:lstStyle/>
        <a:p>
          <a:endParaRPr lang="en-US"/>
        </a:p>
      </dgm:t>
    </dgm:pt>
    <dgm:pt modelId="{C99C4FC3-8382-4C44-92F3-B7B90FBBA91B}" type="sibTrans" cxnId="{EC706B82-33B6-4340-ABA7-7D10A3C9E549}">
      <dgm:prSet/>
      <dgm:spPr/>
      <dgm:t>
        <a:bodyPr/>
        <a:lstStyle/>
        <a:p>
          <a:endParaRPr lang="en-US"/>
        </a:p>
      </dgm:t>
    </dgm:pt>
    <dgm:pt modelId="{EDDE9D9E-472C-2E4B-8DC0-11CE4FC2F708}">
      <dgm:prSet phldrT="[Text]"/>
      <dgm:spPr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</a:p>
      </dgm:t>
    </dgm:pt>
    <dgm:pt modelId="{3CC040C1-5DB8-8545-AEFA-C111CABA293E}" type="parTrans" cxnId="{888877F6-2B82-E24F-94AC-D1050CF0B058}">
      <dgm:prSet/>
      <dgm:spPr/>
      <dgm:t>
        <a:bodyPr/>
        <a:lstStyle/>
        <a:p>
          <a:endParaRPr lang="en-US"/>
        </a:p>
      </dgm:t>
    </dgm:pt>
    <dgm:pt modelId="{D337BCE7-4D46-0D44-90F4-2205B196A974}" type="sibTrans" cxnId="{888877F6-2B82-E24F-94AC-D1050CF0B058}">
      <dgm:prSet/>
      <dgm:spPr/>
      <dgm:t>
        <a:bodyPr/>
        <a:lstStyle/>
        <a:p>
          <a:endParaRPr lang="en-US"/>
        </a:p>
      </dgm:t>
    </dgm:pt>
    <dgm:pt modelId="{B781C8E4-12E5-6B42-85FF-2D146A4FF48E}">
      <dgm:prSet phldrT="[Text]"/>
      <dgm:spPr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/>
            <a:t> </a:t>
          </a:r>
        </a:p>
      </dgm:t>
    </dgm:pt>
    <dgm:pt modelId="{E0A67848-9590-AC4B-945A-0F3E17FA0E87}" type="parTrans" cxnId="{E65DB623-C636-7845-A95F-1E6AAAB83BC6}">
      <dgm:prSet/>
      <dgm:spPr/>
      <dgm:t>
        <a:bodyPr/>
        <a:lstStyle/>
        <a:p>
          <a:endParaRPr lang="en-US"/>
        </a:p>
      </dgm:t>
    </dgm:pt>
    <dgm:pt modelId="{C771D046-0BD7-2F4F-BF1D-AD4AFAE92646}" type="sibTrans" cxnId="{E65DB623-C636-7845-A95F-1E6AAAB83BC6}">
      <dgm:prSet/>
      <dgm:spPr/>
      <dgm:t>
        <a:bodyPr/>
        <a:lstStyle/>
        <a:p>
          <a:endParaRPr lang="en-US"/>
        </a:p>
      </dgm:t>
    </dgm:pt>
    <dgm:pt modelId="{D6FB678A-FE6D-A548-9A55-7A9B0A4BF484}" type="pres">
      <dgm:prSet presAssocID="{01E7B317-48C0-C441-9AD9-4D8E8BD35A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68A0BB-1F77-5A49-8883-193E50048E88}" type="pres">
      <dgm:prSet presAssocID="{2855EDCE-0A4D-3C40-B4FF-6F968F196327}" presName="gear1" presStyleLbl="node1" presStyleIdx="0" presStyleCnt="3">
        <dgm:presLayoutVars>
          <dgm:chMax val="1"/>
          <dgm:bulletEnabled val="1"/>
        </dgm:presLayoutVars>
      </dgm:prSet>
      <dgm:spPr/>
    </dgm:pt>
    <dgm:pt modelId="{6454EC21-F4DC-DB46-B215-7C6A943580CC}" type="pres">
      <dgm:prSet presAssocID="{2855EDCE-0A4D-3C40-B4FF-6F968F196327}" presName="gear1srcNode" presStyleLbl="node1" presStyleIdx="0" presStyleCnt="3"/>
      <dgm:spPr/>
    </dgm:pt>
    <dgm:pt modelId="{1505EE7A-E8B3-8748-ABFE-8D148DB327A6}" type="pres">
      <dgm:prSet presAssocID="{2855EDCE-0A4D-3C40-B4FF-6F968F196327}" presName="gear1dstNode" presStyleLbl="node1" presStyleIdx="0" presStyleCnt="3"/>
      <dgm:spPr/>
    </dgm:pt>
    <dgm:pt modelId="{7E345DC6-9F55-FC48-9C13-A9538981EE5B}" type="pres">
      <dgm:prSet presAssocID="{EDDE9D9E-472C-2E4B-8DC0-11CE4FC2F708}" presName="gear2" presStyleLbl="node1" presStyleIdx="1" presStyleCnt="3">
        <dgm:presLayoutVars>
          <dgm:chMax val="1"/>
          <dgm:bulletEnabled val="1"/>
        </dgm:presLayoutVars>
      </dgm:prSet>
      <dgm:spPr/>
    </dgm:pt>
    <dgm:pt modelId="{830AA952-72A3-FC40-9DEB-C1A521DCB974}" type="pres">
      <dgm:prSet presAssocID="{EDDE9D9E-472C-2E4B-8DC0-11CE4FC2F708}" presName="gear2srcNode" presStyleLbl="node1" presStyleIdx="1" presStyleCnt="3"/>
      <dgm:spPr/>
    </dgm:pt>
    <dgm:pt modelId="{F8A7D336-5151-8942-98B1-4FDAAAFDF592}" type="pres">
      <dgm:prSet presAssocID="{EDDE9D9E-472C-2E4B-8DC0-11CE4FC2F708}" presName="gear2dstNode" presStyleLbl="node1" presStyleIdx="1" presStyleCnt="3"/>
      <dgm:spPr/>
    </dgm:pt>
    <dgm:pt modelId="{48F720AE-BF4C-7841-B1B9-3C33C47D6277}" type="pres">
      <dgm:prSet presAssocID="{B781C8E4-12E5-6B42-85FF-2D146A4FF48E}" presName="gear3" presStyleLbl="node1" presStyleIdx="2" presStyleCnt="3" custLinFactNeighborX="3853" custLinFactNeighborY="0"/>
      <dgm:spPr/>
    </dgm:pt>
    <dgm:pt modelId="{5A8AFC2B-C02C-904E-BFC2-0A537E3C65BD}" type="pres">
      <dgm:prSet presAssocID="{B781C8E4-12E5-6B42-85FF-2D146A4FF48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1ED55E2-3A12-3547-B1D8-95A2EC2A0BE1}" type="pres">
      <dgm:prSet presAssocID="{B781C8E4-12E5-6B42-85FF-2D146A4FF48E}" presName="gear3srcNode" presStyleLbl="node1" presStyleIdx="2" presStyleCnt="3"/>
      <dgm:spPr/>
    </dgm:pt>
    <dgm:pt modelId="{7AF0F738-78A1-1D4B-9DF7-98FB7F54AC95}" type="pres">
      <dgm:prSet presAssocID="{B781C8E4-12E5-6B42-85FF-2D146A4FF48E}" presName="gear3dstNode" presStyleLbl="node1" presStyleIdx="2" presStyleCnt="3"/>
      <dgm:spPr/>
    </dgm:pt>
    <dgm:pt modelId="{91B817CC-F1D7-6341-A7B3-AF2AADD853B1}" type="pres">
      <dgm:prSet presAssocID="{C99C4FC3-8382-4C44-92F3-B7B90FBBA91B}" presName="connector1" presStyleLbl="sibTrans2D1" presStyleIdx="0" presStyleCnt="3"/>
      <dgm:spPr/>
    </dgm:pt>
    <dgm:pt modelId="{E8DF62C8-8423-CD48-AB7D-A40BC9EE4382}" type="pres">
      <dgm:prSet presAssocID="{D337BCE7-4D46-0D44-90F4-2205B196A974}" presName="connector2" presStyleLbl="sibTrans2D1" presStyleIdx="1" presStyleCnt="3"/>
      <dgm:spPr/>
    </dgm:pt>
    <dgm:pt modelId="{0A78D312-5EF7-9942-B199-44D7CEFB49B0}" type="pres">
      <dgm:prSet presAssocID="{C771D046-0BD7-2F4F-BF1D-AD4AFAE92646}" presName="connector3" presStyleLbl="sibTrans2D1" presStyleIdx="2" presStyleCnt="3"/>
      <dgm:spPr/>
    </dgm:pt>
  </dgm:ptLst>
  <dgm:cxnLst>
    <dgm:cxn modelId="{BFED5D0C-D179-5047-B832-BF4A2E576E15}" type="presOf" srcId="{2855EDCE-0A4D-3C40-B4FF-6F968F196327}" destId="{6454EC21-F4DC-DB46-B215-7C6A943580CC}" srcOrd="1" destOrd="0" presId="urn:microsoft.com/office/officeart/2005/8/layout/gear1"/>
    <dgm:cxn modelId="{E65DB623-C636-7845-A95F-1E6AAAB83BC6}" srcId="{01E7B317-48C0-C441-9AD9-4D8E8BD35AB5}" destId="{B781C8E4-12E5-6B42-85FF-2D146A4FF48E}" srcOrd="2" destOrd="0" parTransId="{E0A67848-9590-AC4B-945A-0F3E17FA0E87}" sibTransId="{C771D046-0BD7-2F4F-BF1D-AD4AFAE92646}"/>
    <dgm:cxn modelId="{F79DB137-7DAE-5042-ACF4-A081F7051AD6}" type="presOf" srcId="{EDDE9D9E-472C-2E4B-8DC0-11CE4FC2F708}" destId="{7E345DC6-9F55-FC48-9C13-A9538981EE5B}" srcOrd="0" destOrd="0" presId="urn:microsoft.com/office/officeart/2005/8/layout/gear1"/>
    <dgm:cxn modelId="{6CFFB73D-8010-324D-816D-B6416215ECBE}" type="presOf" srcId="{C771D046-0BD7-2F4F-BF1D-AD4AFAE92646}" destId="{0A78D312-5EF7-9942-B199-44D7CEFB49B0}" srcOrd="0" destOrd="0" presId="urn:microsoft.com/office/officeart/2005/8/layout/gear1"/>
    <dgm:cxn modelId="{E9878653-2BD6-FC4D-BD98-C99FFB5BB773}" type="presOf" srcId="{B781C8E4-12E5-6B42-85FF-2D146A4FF48E}" destId="{5A8AFC2B-C02C-904E-BFC2-0A537E3C65BD}" srcOrd="1" destOrd="0" presId="urn:microsoft.com/office/officeart/2005/8/layout/gear1"/>
    <dgm:cxn modelId="{C64AC867-A7DB-464F-BE70-6EF8A13254D7}" type="presOf" srcId="{2855EDCE-0A4D-3C40-B4FF-6F968F196327}" destId="{1E68A0BB-1F77-5A49-8883-193E50048E88}" srcOrd="0" destOrd="0" presId="urn:microsoft.com/office/officeart/2005/8/layout/gear1"/>
    <dgm:cxn modelId="{81579B70-44AF-DD43-8391-86F72B90E4FE}" type="presOf" srcId="{EDDE9D9E-472C-2E4B-8DC0-11CE4FC2F708}" destId="{F8A7D336-5151-8942-98B1-4FDAAAFDF592}" srcOrd="2" destOrd="0" presId="urn:microsoft.com/office/officeart/2005/8/layout/gear1"/>
    <dgm:cxn modelId="{C634337F-2931-8840-922F-A2C415BE70F7}" type="presOf" srcId="{2855EDCE-0A4D-3C40-B4FF-6F968F196327}" destId="{1505EE7A-E8B3-8748-ABFE-8D148DB327A6}" srcOrd="2" destOrd="0" presId="urn:microsoft.com/office/officeart/2005/8/layout/gear1"/>
    <dgm:cxn modelId="{EC706B82-33B6-4340-ABA7-7D10A3C9E549}" srcId="{01E7B317-48C0-C441-9AD9-4D8E8BD35AB5}" destId="{2855EDCE-0A4D-3C40-B4FF-6F968F196327}" srcOrd="0" destOrd="0" parTransId="{59C6DC23-3222-E94D-8E35-21A76E9C79CA}" sibTransId="{C99C4FC3-8382-4C44-92F3-B7B90FBBA91B}"/>
    <dgm:cxn modelId="{C9FE3D99-CEAC-0D4A-8634-0C2C24ED9599}" type="presOf" srcId="{B781C8E4-12E5-6B42-85FF-2D146A4FF48E}" destId="{48F720AE-BF4C-7841-B1B9-3C33C47D6277}" srcOrd="0" destOrd="0" presId="urn:microsoft.com/office/officeart/2005/8/layout/gear1"/>
    <dgm:cxn modelId="{C5D795A3-6B66-1C4B-B546-8B6E8BE1DA1F}" type="presOf" srcId="{C99C4FC3-8382-4C44-92F3-B7B90FBBA91B}" destId="{91B817CC-F1D7-6341-A7B3-AF2AADD853B1}" srcOrd="0" destOrd="0" presId="urn:microsoft.com/office/officeart/2005/8/layout/gear1"/>
    <dgm:cxn modelId="{FDB66DA5-2E06-2047-ABA0-C31A074F8813}" type="presOf" srcId="{D337BCE7-4D46-0D44-90F4-2205B196A974}" destId="{E8DF62C8-8423-CD48-AB7D-A40BC9EE4382}" srcOrd="0" destOrd="0" presId="urn:microsoft.com/office/officeart/2005/8/layout/gear1"/>
    <dgm:cxn modelId="{8816C2D5-57C4-1347-9945-1B77697BAB1F}" type="presOf" srcId="{01E7B317-48C0-C441-9AD9-4D8E8BD35AB5}" destId="{D6FB678A-FE6D-A548-9A55-7A9B0A4BF484}" srcOrd="0" destOrd="0" presId="urn:microsoft.com/office/officeart/2005/8/layout/gear1"/>
    <dgm:cxn modelId="{137FE9F0-B385-1840-834F-6E425572CAF5}" type="presOf" srcId="{B781C8E4-12E5-6B42-85FF-2D146A4FF48E}" destId="{7AF0F738-78A1-1D4B-9DF7-98FB7F54AC95}" srcOrd="3" destOrd="0" presId="urn:microsoft.com/office/officeart/2005/8/layout/gear1"/>
    <dgm:cxn modelId="{888877F6-2B82-E24F-94AC-D1050CF0B058}" srcId="{01E7B317-48C0-C441-9AD9-4D8E8BD35AB5}" destId="{EDDE9D9E-472C-2E4B-8DC0-11CE4FC2F708}" srcOrd="1" destOrd="0" parTransId="{3CC040C1-5DB8-8545-AEFA-C111CABA293E}" sibTransId="{D337BCE7-4D46-0D44-90F4-2205B196A974}"/>
    <dgm:cxn modelId="{8AB4EFFB-C6EF-D74F-B39C-F94D7AA7F570}" type="presOf" srcId="{EDDE9D9E-472C-2E4B-8DC0-11CE4FC2F708}" destId="{830AA952-72A3-FC40-9DEB-C1A521DCB974}" srcOrd="1" destOrd="0" presId="urn:microsoft.com/office/officeart/2005/8/layout/gear1"/>
    <dgm:cxn modelId="{1729D0FC-8F29-2E40-907D-CD4E92D9511C}" type="presOf" srcId="{B781C8E4-12E5-6B42-85FF-2D146A4FF48E}" destId="{31ED55E2-3A12-3547-B1D8-95A2EC2A0BE1}" srcOrd="2" destOrd="0" presId="urn:microsoft.com/office/officeart/2005/8/layout/gear1"/>
    <dgm:cxn modelId="{3C3A4598-4937-9E43-AD56-4FCE3DCC7ED2}" type="presParOf" srcId="{D6FB678A-FE6D-A548-9A55-7A9B0A4BF484}" destId="{1E68A0BB-1F77-5A49-8883-193E50048E88}" srcOrd="0" destOrd="0" presId="urn:microsoft.com/office/officeart/2005/8/layout/gear1"/>
    <dgm:cxn modelId="{9E900E38-A36F-624B-B367-064E96E7BF4E}" type="presParOf" srcId="{D6FB678A-FE6D-A548-9A55-7A9B0A4BF484}" destId="{6454EC21-F4DC-DB46-B215-7C6A943580CC}" srcOrd="1" destOrd="0" presId="urn:microsoft.com/office/officeart/2005/8/layout/gear1"/>
    <dgm:cxn modelId="{8E42F03A-A0CA-AE45-AF77-BD2B9700E3C9}" type="presParOf" srcId="{D6FB678A-FE6D-A548-9A55-7A9B0A4BF484}" destId="{1505EE7A-E8B3-8748-ABFE-8D148DB327A6}" srcOrd="2" destOrd="0" presId="urn:microsoft.com/office/officeart/2005/8/layout/gear1"/>
    <dgm:cxn modelId="{4CC71B9D-D86B-7840-8C59-736C76D32130}" type="presParOf" srcId="{D6FB678A-FE6D-A548-9A55-7A9B0A4BF484}" destId="{7E345DC6-9F55-FC48-9C13-A9538981EE5B}" srcOrd="3" destOrd="0" presId="urn:microsoft.com/office/officeart/2005/8/layout/gear1"/>
    <dgm:cxn modelId="{41BCF2EB-84AD-3843-A6CD-F951733B24D6}" type="presParOf" srcId="{D6FB678A-FE6D-A548-9A55-7A9B0A4BF484}" destId="{830AA952-72A3-FC40-9DEB-C1A521DCB974}" srcOrd="4" destOrd="0" presId="urn:microsoft.com/office/officeart/2005/8/layout/gear1"/>
    <dgm:cxn modelId="{9B6FB5C2-5A19-EE42-A7CF-C3CA885CB769}" type="presParOf" srcId="{D6FB678A-FE6D-A548-9A55-7A9B0A4BF484}" destId="{F8A7D336-5151-8942-98B1-4FDAAAFDF592}" srcOrd="5" destOrd="0" presId="urn:microsoft.com/office/officeart/2005/8/layout/gear1"/>
    <dgm:cxn modelId="{D2F8558E-A277-BF4E-A9E6-D0A1188DA66D}" type="presParOf" srcId="{D6FB678A-FE6D-A548-9A55-7A9B0A4BF484}" destId="{48F720AE-BF4C-7841-B1B9-3C33C47D6277}" srcOrd="6" destOrd="0" presId="urn:microsoft.com/office/officeart/2005/8/layout/gear1"/>
    <dgm:cxn modelId="{8C0208C3-29A3-2B4A-A789-8C83D23AF1D3}" type="presParOf" srcId="{D6FB678A-FE6D-A548-9A55-7A9B0A4BF484}" destId="{5A8AFC2B-C02C-904E-BFC2-0A537E3C65BD}" srcOrd="7" destOrd="0" presId="urn:microsoft.com/office/officeart/2005/8/layout/gear1"/>
    <dgm:cxn modelId="{B575E449-BE48-3340-BBCB-449A800199B9}" type="presParOf" srcId="{D6FB678A-FE6D-A548-9A55-7A9B0A4BF484}" destId="{31ED55E2-3A12-3547-B1D8-95A2EC2A0BE1}" srcOrd="8" destOrd="0" presId="urn:microsoft.com/office/officeart/2005/8/layout/gear1"/>
    <dgm:cxn modelId="{B8F1A4E3-F211-7946-AEDA-C883A74CD232}" type="presParOf" srcId="{D6FB678A-FE6D-A548-9A55-7A9B0A4BF484}" destId="{7AF0F738-78A1-1D4B-9DF7-98FB7F54AC95}" srcOrd="9" destOrd="0" presId="urn:microsoft.com/office/officeart/2005/8/layout/gear1"/>
    <dgm:cxn modelId="{F3AE169C-C14C-1D44-BA21-3214DE6A285E}" type="presParOf" srcId="{D6FB678A-FE6D-A548-9A55-7A9B0A4BF484}" destId="{91B817CC-F1D7-6341-A7B3-AF2AADD853B1}" srcOrd="10" destOrd="0" presId="urn:microsoft.com/office/officeart/2005/8/layout/gear1"/>
    <dgm:cxn modelId="{9AFF03E3-987F-AB4E-B3DB-F3347E322805}" type="presParOf" srcId="{D6FB678A-FE6D-A548-9A55-7A9B0A4BF484}" destId="{E8DF62C8-8423-CD48-AB7D-A40BC9EE4382}" srcOrd="11" destOrd="0" presId="urn:microsoft.com/office/officeart/2005/8/layout/gear1"/>
    <dgm:cxn modelId="{BA81AC36-C249-8D48-B5AC-CC557847CAB8}" type="presParOf" srcId="{D6FB678A-FE6D-A548-9A55-7A9B0A4BF484}" destId="{0A78D312-5EF7-9942-B199-44D7CEFB49B0}" srcOrd="12" destOrd="0" presId="urn:microsoft.com/office/officeart/2005/8/layout/gear1"/>
  </dgm:cxnLst>
  <dgm:bg>
    <a:solidFill>
      <a:srgbClr val="6877AF"/>
    </a:solidFill>
  </dgm:bg>
  <dgm:whole>
    <a:ln>
      <a:solidFill>
        <a:srgbClr val="00318B"/>
      </a:solidFill>
    </a:ln>
  </dgm:whole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8238F-2D4E-3B46-9407-CF758A462F64}">
      <dsp:nvSpPr>
        <dsp:cNvPr id="0" name=""/>
        <dsp:cNvSpPr/>
      </dsp:nvSpPr>
      <dsp:spPr>
        <a:xfrm>
          <a:off x="1320989" y="220832"/>
          <a:ext cx="2103570" cy="1769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B0C8F-A314-E744-8BAF-AB030EA58609}">
      <dsp:nvSpPr>
        <dsp:cNvPr id="0" name=""/>
        <dsp:cNvSpPr/>
      </dsp:nvSpPr>
      <dsp:spPr>
        <a:xfrm>
          <a:off x="537334" y="964595"/>
          <a:ext cx="1140060" cy="1140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Threat Intelligence in Higher Ed</a:t>
          </a:r>
        </a:p>
      </dsp:txBody>
      <dsp:txXfrm>
        <a:off x="537334" y="964595"/>
        <a:ext cx="1140060" cy="1140060"/>
      </dsp:txXfrm>
    </dsp:sp>
    <dsp:sp modelId="{2A072A43-052E-3F49-AFF9-31D0F4E535AB}">
      <dsp:nvSpPr>
        <dsp:cNvPr id="0" name=""/>
        <dsp:cNvSpPr/>
      </dsp:nvSpPr>
      <dsp:spPr>
        <a:xfrm>
          <a:off x="4577702" y="220832"/>
          <a:ext cx="2103570" cy="176925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597CE-BDBF-7F46-9CF5-BEF34EBCD6C6}">
      <dsp:nvSpPr>
        <dsp:cNvPr id="0" name=""/>
        <dsp:cNvSpPr/>
      </dsp:nvSpPr>
      <dsp:spPr>
        <a:xfrm>
          <a:off x="3794047" y="964595"/>
          <a:ext cx="1140060" cy="1140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Duke’s Journey</a:t>
          </a:r>
        </a:p>
      </dsp:txBody>
      <dsp:txXfrm>
        <a:off x="3794047" y="964595"/>
        <a:ext cx="1140060" cy="1140060"/>
      </dsp:txXfrm>
    </dsp:sp>
    <dsp:sp modelId="{DD3E6CE8-00A9-9049-91C8-E078A36457C2}">
      <dsp:nvSpPr>
        <dsp:cNvPr id="0" name=""/>
        <dsp:cNvSpPr/>
      </dsp:nvSpPr>
      <dsp:spPr>
        <a:xfrm>
          <a:off x="2949346" y="2423330"/>
          <a:ext cx="2103570" cy="1769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6B924-E685-B64E-82EB-EAED398D7864}">
      <dsp:nvSpPr>
        <dsp:cNvPr id="0" name=""/>
        <dsp:cNvSpPr/>
      </dsp:nvSpPr>
      <dsp:spPr>
        <a:xfrm>
          <a:off x="2165690" y="3167092"/>
          <a:ext cx="1140060" cy="1140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STINGAR</a:t>
          </a:r>
        </a:p>
      </dsp:txBody>
      <dsp:txXfrm>
        <a:off x="2165690" y="3167092"/>
        <a:ext cx="1140060" cy="11400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8A0BB-1F77-5A49-8883-193E50048E88}">
      <dsp:nvSpPr>
        <dsp:cNvPr id="0" name=""/>
        <dsp:cNvSpPr/>
      </dsp:nvSpPr>
      <dsp:spPr>
        <a:xfrm>
          <a:off x="258658" y="221647"/>
          <a:ext cx="238334" cy="238334"/>
        </a:xfrm>
        <a:prstGeom prst="gear9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306574" y="277476"/>
        <a:ext cx="142502" cy="122508"/>
      </dsp:txXfrm>
    </dsp:sp>
    <dsp:sp modelId="{7E345DC6-9F55-FC48-9C13-A9538981EE5B}">
      <dsp:nvSpPr>
        <dsp:cNvPr id="0" name=""/>
        <dsp:cNvSpPr/>
      </dsp:nvSpPr>
      <dsp:spPr>
        <a:xfrm>
          <a:off x="119991" y="165314"/>
          <a:ext cx="173333" cy="173333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163628" y="209215"/>
        <a:ext cx="86059" cy="85531"/>
      </dsp:txXfrm>
    </dsp:sp>
    <dsp:sp modelId="{48F720AE-BF4C-7841-B1B9-3C33C47D6277}">
      <dsp:nvSpPr>
        <dsp:cNvPr id="0" name=""/>
        <dsp:cNvSpPr/>
      </dsp:nvSpPr>
      <dsp:spPr>
        <a:xfrm rot="20700000">
          <a:off x="225090" y="45731"/>
          <a:ext cx="169831" cy="169831"/>
        </a:xfrm>
        <a:prstGeom prst="gear6">
          <a:avLst/>
        </a:prstGeom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 </a:t>
          </a:r>
        </a:p>
      </dsp:txBody>
      <dsp:txXfrm rot="-20700000">
        <a:off x="262339" y="82980"/>
        <a:ext cx="95333" cy="95333"/>
      </dsp:txXfrm>
    </dsp:sp>
    <dsp:sp modelId="{91B817CC-F1D7-6341-A7B3-AF2AADD853B1}">
      <dsp:nvSpPr>
        <dsp:cNvPr id="0" name=""/>
        <dsp:cNvSpPr/>
      </dsp:nvSpPr>
      <dsp:spPr>
        <a:xfrm>
          <a:off x="217364" y="195060"/>
          <a:ext cx="305067" cy="305067"/>
        </a:xfrm>
        <a:prstGeom prst="circularArrow">
          <a:avLst>
            <a:gd name="adj1" fmla="val 4688"/>
            <a:gd name="adj2" fmla="val 299029"/>
            <a:gd name="adj3" fmla="val 2188087"/>
            <a:gd name="adj4" fmla="val 17144725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DF62C8-8423-CD48-AB7D-A40BC9EE4382}">
      <dsp:nvSpPr>
        <dsp:cNvPr id="0" name=""/>
        <dsp:cNvSpPr/>
      </dsp:nvSpPr>
      <dsp:spPr>
        <a:xfrm>
          <a:off x="89294" y="140815"/>
          <a:ext cx="221650" cy="2216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8D312-5EF7-9942-B199-44D7CEFB49B0}">
      <dsp:nvSpPr>
        <dsp:cNvPr id="0" name=""/>
        <dsp:cNvSpPr/>
      </dsp:nvSpPr>
      <dsp:spPr>
        <a:xfrm>
          <a:off x="177792" y="22385"/>
          <a:ext cx="238984" cy="2389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723D9-A9C4-ED47-9BB0-B1D6A64DBEF2}">
      <dsp:nvSpPr>
        <dsp:cNvPr id="0" name=""/>
        <dsp:cNvSpPr/>
      </dsp:nvSpPr>
      <dsp:spPr>
        <a:xfrm>
          <a:off x="0" y="22789"/>
          <a:ext cx="770312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Documentation:</a:t>
          </a:r>
        </a:p>
      </dsp:txBody>
      <dsp:txXfrm>
        <a:off x="29271" y="52060"/>
        <a:ext cx="7644584" cy="541083"/>
      </dsp:txXfrm>
    </dsp:sp>
    <dsp:sp modelId="{6017DEEC-7E7B-FE4A-81C9-95B5BC172783}">
      <dsp:nvSpPr>
        <dsp:cNvPr id="0" name=""/>
        <dsp:cNvSpPr/>
      </dsp:nvSpPr>
      <dsp:spPr>
        <a:xfrm>
          <a:off x="0" y="622414"/>
          <a:ext cx="770312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57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Communityhoneynetwork.github.io</a:t>
          </a:r>
        </a:p>
      </dsp:txBody>
      <dsp:txXfrm>
        <a:off x="0" y="622414"/>
        <a:ext cx="7703126" cy="414000"/>
      </dsp:txXfrm>
    </dsp:sp>
    <dsp:sp modelId="{2DB022C2-495F-9A4E-8CFC-570D2B28F734}">
      <dsp:nvSpPr>
        <dsp:cNvPr id="0" name=""/>
        <dsp:cNvSpPr/>
      </dsp:nvSpPr>
      <dsp:spPr>
        <a:xfrm>
          <a:off x="0" y="1036414"/>
          <a:ext cx="770312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Repository:</a:t>
          </a:r>
        </a:p>
      </dsp:txBody>
      <dsp:txXfrm>
        <a:off x="29271" y="1065685"/>
        <a:ext cx="7644584" cy="541083"/>
      </dsp:txXfrm>
    </dsp:sp>
    <dsp:sp modelId="{C262D239-577B-4B4C-A66B-58EAFC7C896F}">
      <dsp:nvSpPr>
        <dsp:cNvPr id="0" name=""/>
        <dsp:cNvSpPr/>
      </dsp:nvSpPr>
      <dsp:spPr>
        <a:xfrm>
          <a:off x="0" y="1636039"/>
          <a:ext cx="770312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57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https://github.com/CommunityHoneyNetwork</a:t>
          </a:r>
        </a:p>
      </dsp:txBody>
      <dsp:txXfrm>
        <a:off x="0" y="1636039"/>
        <a:ext cx="7703126" cy="414000"/>
      </dsp:txXfrm>
    </dsp:sp>
    <dsp:sp modelId="{76A55D0B-B92F-5541-97F4-C130794DC3C0}">
      <dsp:nvSpPr>
        <dsp:cNvPr id="0" name=""/>
        <dsp:cNvSpPr/>
      </dsp:nvSpPr>
      <dsp:spPr>
        <a:xfrm>
          <a:off x="0" y="2050039"/>
          <a:ext cx="770312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Contact:</a:t>
          </a:r>
        </a:p>
      </dsp:txBody>
      <dsp:txXfrm>
        <a:off x="29271" y="2079310"/>
        <a:ext cx="7644584" cy="541083"/>
      </dsp:txXfrm>
    </dsp:sp>
    <dsp:sp modelId="{9AFE2A6B-A590-6449-82F0-C7F7CF9D09DA}">
      <dsp:nvSpPr>
        <dsp:cNvPr id="0" name=""/>
        <dsp:cNvSpPr/>
      </dsp:nvSpPr>
      <dsp:spPr>
        <a:xfrm>
          <a:off x="0" y="2649664"/>
          <a:ext cx="7703126" cy="20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57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1"/>
            </a:rPr>
            <a:t>stingar@duke.edu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2"/>
            </a:rPr>
            <a:t>Richard.biever@duke.edu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3"/>
            </a:rPr>
            <a:t>Charley.kneifel@duke.edu</a:t>
          </a:r>
          <a:r>
            <a:rPr lang="en-US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Developer Twitter Feeds: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@ChrisInDurham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@merckedsec</a:t>
          </a:r>
        </a:p>
      </dsp:txBody>
      <dsp:txXfrm>
        <a:off x="0" y="2649664"/>
        <a:ext cx="7703126" cy="207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28EB8-023B-0A43-A013-48065D256390}">
      <dsp:nvSpPr>
        <dsp:cNvPr id="0" name=""/>
        <dsp:cNvSpPr/>
      </dsp:nvSpPr>
      <dsp:spPr>
        <a:xfrm>
          <a:off x="149635" y="1958534"/>
          <a:ext cx="2174623" cy="716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DATA</a:t>
          </a:r>
        </a:p>
      </dsp:txBody>
      <dsp:txXfrm>
        <a:off x="149635" y="1958534"/>
        <a:ext cx="2174623" cy="716637"/>
      </dsp:txXfrm>
    </dsp:sp>
    <dsp:sp modelId="{DF1F942E-0A77-C747-8AC3-9CBD0A55C565}">
      <dsp:nvSpPr>
        <dsp:cNvPr id="0" name=""/>
        <dsp:cNvSpPr/>
      </dsp:nvSpPr>
      <dsp:spPr>
        <a:xfrm>
          <a:off x="147164" y="1740577"/>
          <a:ext cx="172981" cy="172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287F8-6C96-A841-987B-2A5F1CDE5D2E}">
      <dsp:nvSpPr>
        <dsp:cNvPr id="0" name=""/>
        <dsp:cNvSpPr/>
      </dsp:nvSpPr>
      <dsp:spPr>
        <a:xfrm>
          <a:off x="268251" y="1498403"/>
          <a:ext cx="172981" cy="172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CF86B-F999-DE44-B19E-6906C01BC5BC}">
      <dsp:nvSpPr>
        <dsp:cNvPr id="0" name=""/>
        <dsp:cNvSpPr/>
      </dsp:nvSpPr>
      <dsp:spPr>
        <a:xfrm>
          <a:off x="558859" y="1546838"/>
          <a:ext cx="271827" cy="271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85C2A-A666-1343-9192-14BB7BADB801}">
      <dsp:nvSpPr>
        <dsp:cNvPr id="0" name=""/>
        <dsp:cNvSpPr/>
      </dsp:nvSpPr>
      <dsp:spPr>
        <a:xfrm>
          <a:off x="801033" y="1280447"/>
          <a:ext cx="172981" cy="172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A79B1-3EE9-4241-9BBB-07DC6277A8C2}">
      <dsp:nvSpPr>
        <dsp:cNvPr id="0" name=""/>
        <dsp:cNvSpPr/>
      </dsp:nvSpPr>
      <dsp:spPr>
        <a:xfrm>
          <a:off x="1115859" y="1183577"/>
          <a:ext cx="172981" cy="172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4955E-8906-6343-96D5-76B93A35D15E}">
      <dsp:nvSpPr>
        <dsp:cNvPr id="0" name=""/>
        <dsp:cNvSpPr/>
      </dsp:nvSpPr>
      <dsp:spPr>
        <a:xfrm>
          <a:off x="1503338" y="1353099"/>
          <a:ext cx="172981" cy="172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24891-FC4C-D54E-B978-E9523B2B7BF7}">
      <dsp:nvSpPr>
        <dsp:cNvPr id="0" name=""/>
        <dsp:cNvSpPr/>
      </dsp:nvSpPr>
      <dsp:spPr>
        <a:xfrm>
          <a:off x="1745512" y="1474186"/>
          <a:ext cx="271827" cy="271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F1581-1750-1E43-B5F3-FB0EFDA6FC77}">
      <dsp:nvSpPr>
        <dsp:cNvPr id="0" name=""/>
        <dsp:cNvSpPr/>
      </dsp:nvSpPr>
      <dsp:spPr>
        <a:xfrm>
          <a:off x="2084555" y="1740577"/>
          <a:ext cx="172981" cy="172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04065-27AC-A140-A3E4-6D749CC35BBB}">
      <dsp:nvSpPr>
        <dsp:cNvPr id="0" name=""/>
        <dsp:cNvSpPr/>
      </dsp:nvSpPr>
      <dsp:spPr>
        <a:xfrm>
          <a:off x="2229859" y="2006969"/>
          <a:ext cx="172981" cy="172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96080-9EA2-3048-8621-A3E197F50EC9}">
      <dsp:nvSpPr>
        <dsp:cNvPr id="0" name=""/>
        <dsp:cNvSpPr/>
      </dsp:nvSpPr>
      <dsp:spPr>
        <a:xfrm>
          <a:off x="970555" y="1498403"/>
          <a:ext cx="444809" cy="444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D8D00-5A51-514A-B64B-566BAC8991D3}">
      <dsp:nvSpPr>
        <dsp:cNvPr id="0" name=""/>
        <dsp:cNvSpPr/>
      </dsp:nvSpPr>
      <dsp:spPr>
        <a:xfrm>
          <a:off x="26077" y="2418664"/>
          <a:ext cx="172981" cy="172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954D6-DFFC-B146-8929-8B7A9051716E}">
      <dsp:nvSpPr>
        <dsp:cNvPr id="0" name=""/>
        <dsp:cNvSpPr/>
      </dsp:nvSpPr>
      <dsp:spPr>
        <a:xfrm>
          <a:off x="171381" y="2636621"/>
          <a:ext cx="271827" cy="271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F6579-9A1F-6348-AA6C-45EEC27FED88}">
      <dsp:nvSpPr>
        <dsp:cNvPr id="0" name=""/>
        <dsp:cNvSpPr/>
      </dsp:nvSpPr>
      <dsp:spPr>
        <a:xfrm>
          <a:off x="534642" y="2830360"/>
          <a:ext cx="395386" cy="395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3A4B4-5CCD-3641-A7FC-456B4C449DAB}">
      <dsp:nvSpPr>
        <dsp:cNvPr id="0" name=""/>
        <dsp:cNvSpPr/>
      </dsp:nvSpPr>
      <dsp:spPr>
        <a:xfrm>
          <a:off x="1043207" y="3145186"/>
          <a:ext cx="172981" cy="172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25F75-546C-6443-80AF-A28DF0A17049}">
      <dsp:nvSpPr>
        <dsp:cNvPr id="0" name=""/>
        <dsp:cNvSpPr/>
      </dsp:nvSpPr>
      <dsp:spPr>
        <a:xfrm>
          <a:off x="1140077" y="2830360"/>
          <a:ext cx="271827" cy="271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3EF64-2890-EB40-877F-09C36C30D3FE}">
      <dsp:nvSpPr>
        <dsp:cNvPr id="0" name=""/>
        <dsp:cNvSpPr/>
      </dsp:nvSpPr>
      <dsp:spPr>
        <a:xfrm>
          <a:off x="1382251" y="3169403"/>
          <a:ext cx="172981" cy="172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FF4DD-7348-3947-9FD2-269C0ECC8C64}">
      <dsp:nvSpPr>
        <dsp:cNvPr id="0" name=""/>
        <dsp:cNvSpPr/>
      </dsp:nvSpPr>
      <dsp:spPr>
        <a:xfrm>
          <a:off x="1600207" y="2781925"/>
          <a:ext cx="395386" cy="395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4FDCC-0418-5941-B06B-D64BC1517AC4}">
      <dsp:nvSpPr>
        <dsp:cNvPr id="0" name=""/>
        <dsp:cNvSpPr/>
      </dsp:nvSpPr>
      <dsp:spPr>
        <a:xfrm>
          <a:off x="2132990" y="2685056"/>
          <a:ext cx="271827" cy="271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54572-5DF4-644D-949E-7BCDBAF4F46D}">
      <dsp:nvSpPr>
        <dsp:cNvPr id="0" name=""/>
        <dsp:cNvSpPr/>
      </dsp:nvSpPr>
      <dsp:spPr>
        <a:xfrm>
          <a:off x="2404818" y="1546435"/>
          <a:ext cx="798319" cy="152407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8E6F6-A1F3-2842-9DFA-B66FA5840D27}">
      <dsp:nvSpPr>
        <dsp:cNvPr id="0" name=""/>
        <dsp:cNvSpPr/>
      </dsp:nvSpPr>
      <dsp:spPr>
        <a:xfrm>
          <a:off x="3203138" y="1547176"/>
          <a:ext cx="2177235" cy="152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ANALYSIS</a:t>
          </a:r>
        </a:p>
      </dsp:txBody>
      <dsp:txXfrm>
        <a:off x="3203138" y="1547176"/>
        <a:ext cx="2177235" cy="1524065"/>
      </dsp:txXfrm>
    </dsp:sp>
    <dsp:sp modelId="{37548B66-471E-DA41-A274-49E4B424A2B0}">
      <dsp:nvSpPr>
        <dsp:cNvPr id="0" name=""/>
        <dsp:cNvSpPr/>
      </dsp:nvSpPr>
      <dsp:spPr>
        <a:xfrm>
          <a:off x="5380373" y="1546435"/>
          <a:ext cx="798319" cy="152407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97611-27C9-5845-AC5E-9CE37A4277C6}">
      <dsp:nvSpPr>
        <dsp:cNvPr id="0" name=""/>
        <dsp:cNvSpPr/>
      </dsp:nvSpPr>
      <dsp:spPr>
        <a:xfrm>
          <a:off x="6265782" y="1420482"/>
          <a:ext cx="1850650" cy="1850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Action</a:t>
          </a:r>
        </a:p>
      </dsp:txBody>
      <dsp:txXfrm>
        <a:off x="6536803" y="1691503"/>
        <a:ext cx="1308608" cy="1308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AC87A-D32B-724D-9FA0-FA9BBDA25F47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A1E501-C911-C346-9C0A-989CE1108399}">
      <dsp:nvSpPr>
        <dsp:cNvPr id="0" name=""/>
        <dsp:cNvSpPr/>
      </dsp:nvSpPr>
      <dsp:spPr>
        <a:xfrm>
          <a:off x="0" y="552"/>
          <a:ext cx="164592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IP</a:t>
          </a:r>
        </a:p>
      </dsp:txBody>
      <dsp:txXfrm>
        <a:off x="0" y="552"/>
        <a:ext cx="1645920" cy="904971"/>
      </dsp:txXfrm>
    </dsp:sp>
    <dsp:sp modelId="{FC7260D6-0444-C142-B69E-56789EDBC9CC}">
      <dsp:nvSpPr>
        <dsp:cNvPr id="0" name=""/>
        <dsp:cNvSpPr/>
      </dsp:nvSpPr>
      <dsp:spPr>
        <a:xfrm>
          <a:off x="1769364" y="41647"/>
          <a:ext cx="646023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152.3.72.100</a:t>
          </a:r>
        </a:p>
      </dsp:txBody>
      <dsp:txXfrm>
        <a:off x="1769364" y="41647"/>
        <a:ext cx="6460236" cy="821898"/>
      </dsp:txXfrm>
    </dsp:sp>
    <dsp:sp modelId="{222F276B-754D-F546-9F4F-C1B2AFAAC969}">
      <dsp:nvSpPr>
        <dsp:cNvPr id="0" name=""/>
        <dsp:cNvSpPr/>
      </dsp:nvSpPr>
      <dsp:spPr>
        <a:xfrm>
          <a:off x="1645920" y="86354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8F46B1-77DA-404E-AD57-513282C82847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768DF-BAFA-5B49-91BD-EFF06C2997EB}">
      <dsp:nvSpPr>
        <dsp:cNvPr id="0" name=""/>
        <dsp:cNvSpPr/>
      </dsp:nvSpPr>
      <dsp:spPr>
        <a:xfrm>
          <a:off x="0" y="905524"/>
          <a:ext cx="164592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URL</a:t>
          </a:r>
        </a:p>
      </dsp:txBody>
      <dsp:txXfrm>
        <a:off x="0" y="905524"/>
        <a:ext cx="1645920" cy="904971"/>
      </dsp:txXfrm>
    </dsp:sp>
    <dsp:sp modelId="{E8152417-CFD6-1C40-A89D-8F78F04DDB78}">
      <dsp:nvSpPr>
        <dsp:cNvPr id="0" name=""/>
        <dsp:cNvSpPr/>
      </dsp:nvSpPr>
      <dsp:spPr>
        <a:xfrm>
          <a:off x="1769364" y="946618"/>
          <a:ext cx="646023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http://</a:t>
          </a:r>
          <a:r>
            <a:rPr lang="en-US" sz="2300" kern="1200" dirty="0" err="1"/>
            <a:t>it.duke.edu</a:t>
          </a:r>
          <a:r>
            <a:rPr lang="en-US" sz="2300" kern="1200" dirty="0"/>
            <a:t>/support</a:t>
          </a:r>
        </a:p>
      </dsp:txBody>
      <dsp:txXfrm>
        <a:off x="1769364" y="946618"/>
        <a:ext cx="6460236" cy="821898"/>
      </dsp:txXfrm>
    </dsp:sp>
    <dsp:sp modelId="{1E25D772-B9C5-2944-BD8C-24905384ABC8}">
      <dsp:nvSpPr>
        <dsp:cNvPr id="0" name=""/>
        <dsp:cNvSpPr/>
      </dsp:nvSpPr>
      <dsp:spPr>
        <a:xfrm>
          <a:off x="1645920" y="176851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5DD08A-D6C3-F74E-9087-A9A1A2CD8CA3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6CB5EC-B791-2247-AB07-4E053503DA97}">
      <dsp:nvSpPr>
        <dsp:cNvPr id="0" name=""/>
        <dsp:cNvSpPr/>
      </dsp:nvSpPr>
      <dsp:spPr>
        <a:xfrm>
          <a:off x="0" y="1810495"/>
          <a:ext cx="164592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Domain</a:t>
          </a:r>
        </a:p>
      </dsp:txBody>
      <dsp:txXfrm>
        <a:off x="0" y="1810495"/>
        <a:ext cx="1645920" cy="904971"/>
      </dsp:txXfrm>
    </dsp:sp>
    <dsp:sp modelId="{47AEBCEF-67C6-FE4E-8169-E97EE2E3CECB}">
      <dsp:nvSpPr>
        <dsp:cNvPr id="0" name=""/>
        <dsp:cNvSpPr/>
      </dsp:nvSpPr>
      <dsp:spPr>
        <a:xfrm>
          <a:off x="1769364" y="1851590"/>
          <a:ext cx="646023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security.duke.edu</a:t>
          </a:r>
          <a:endParaRPr lang="en-US" sz="2300" kern="1200" dirty="0"/>
        </a:p>
      </dsp:txBody>
      <dsp:txXfrm>
        <a:off x="1769364" y="1851590"/>
        <a:ext cx="6460236" cy="821898"/>
      </dsp:txXfrm>
    </dsp:sp>
    <dsp:sp modelId="{9604793B-6BF4-4A49-971B-FA51248C0CD2}">
      <dsp:nvSpPr>
        <dsp:cNvPr id="0" name=""/>
        <dsp:cNvSpPr/>
      </dsp:nvSpPr>
      <dsp:spPr>
        <a:xfrm>
          <a:off x="1645920" y="267348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8472F9-B8E5-274D-B016-39470E4C0B65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AD3BA-2499-0245-AE1B-432FB4863600}">
      <dsp:nvSpPr>
        <dsp:cNvPr id="0" name=""/>
        <dsp:cNvSpPr/>
      </dsp:nvSpPr>
      <dsp:spPr>
        <a:xfrm>
          <a:off x="0" y="2715467"/>
          <a:ext cx="164592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File Hash</a:t>
          </a:r>
        </a:p>
      </dsp:txBody>
      <dsp:txXfrm>
        <a:off x="0" y="2715467"/>
        <a:ext cx="1645920" cy="904971"/>
      </dsp:txXfrm>
    </dsp:sp>
    <dsp:sp modelId="{70C8D00B-3F7E-934F-BCF2-077CBD47E675}">
      <dsp:nvSpPr>
        <dsp:cNvPr id="0" name=""/>
        <dsp:cNvSpPr/>
      </dsp:nvSpPr>
      <dsp:spPr>
        <a:xfrm>
          <a:off x="1769364" y="2756562"/>
          <a:ext cx="646023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MD5 (</a:t>
          </a:r>
          <a:r>
            <a:rPr lang="en-US" sz="2300" kern="1200" dirty="0" err="1"/>
            <a:t>Threat_Intelligence.pptx</a:t>
          </a:r>
          <a:r>
            <a:rPr lang="en-US" sz="2300" kern="1200" dirty="0"/>
            <a:t>) = fe0104beeb81d72654905648e5c51334</a:t>
          </a:r>
        </a:p>
      </dsp:txBody>
      <dsp:txXfrm>
        <a:off x="1769364" y="2756562"/>
        <a:ext cx="6460236" cy="821898"/>
      </dsp:txXfrm>
    </dsp:sp>
    <dsp:sp modelId="{9DF584F4-C0C4-0D4E-A554-B17C4125AE5B}">
      <dsp:nvSpPr>
        <dsp:cNvPr id="0" name=""/>
        <dsp:cNvSpPr/>
      </dsp:nvSpPr>
      <dsp:spPr>
        <a:xfrm>
          <a:off x="1645920" y="3578460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032E26-7C36-0040-B8A3-965C8E83E891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99F085-CABC-1E46-9BF3-70238AF04A4D}">
      <dsp:nvSpPr>
        <dsp:cNvPr id="0" name=""/>
        <dsp:cNvSpPr/>
      </dsp:nvSpPr>
      <dsp:spPr>
        <a:xfrm>
          <a:off x="0" y="3620438"/>
          <a:ext cx="164592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Email </a:t>
          </a:r>
          <a:r>
            <a:rPr lang="en-US" sz="2500" kern="1200" dirty="0" err="1"/>
            <a:t>Addr</a:t>
          </a:r>
          <a:endParaRPr lang="en-US" sz="2500" kern="1200" dirty="0"/>
        </a:p>
      </dsp:txBody>
      <dsp:txXfrm>
        <a:off x="0" y="3620438"/>
        <a:ext cx="1645920" cy="904971"/>
      </dsp:txXfrm>
    </dsp:sp>
    <dsp:sp modelId="{585E0987-58B9-C843-BDC2-367A290B071E}">
      <dsp:nvSpPr>
        <dsp:cNvPr id="0" name=""/>
        <dsp:cNvSpPr/>
      </dsp:nvSpPr>
      <dsp:spPr>
        <a:xfrm>
          <a:off x="1769364" y="3661533"/>
          <a:ext cx="646023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security@duke.edu</a:t>
          </a:r>
          <a:endParaRPr lang="en-US" sz="2300" kern="1200" dirty="0"/>
        </a:p>
      </dsp:txBody>
      <dsp:txXfrm>
        <a:off x="1769364" y="3661533"/>
        <a:ext cx="6460236" cy="821898"/>
      </dsp:txXfrm>
    </dsp:sp>
    <dsp:sp modelId="{3460E73B-F932-5C4A-BF46-0A745661C640}">
      <dsp:nvSpPr>
        <dsp:cNvPr id="0" name=""/>
        <dsp:cNvSpPr/>
      </dsp:nvSpPr>
      <dsp:spPr>
        <a:xfrm>
          <a:off x="1645920" y="448343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ABC80-5416-FD46-8AEB-C3D4CE1DF722}">
      <dsp:nvSpPr>
        <dsp:cNvPr id="0" name=""/>
        <dsp:cNvSpPr/>
      </dsp:nvSpPr>
      <dsp:spPr>
        <a:xfrm>
          <a:off x="108" y="0"/>
          <a:ext cx="1448947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2014 – IPS (north/south) and IDS (east/west)</a:t>
          </a:r>
        </a:p>
      </dsp:txBody>
      <dsp:txXfrm>
        <a:off x="108" y="1810385"/>
        <a:ext cx="1448947" cy="1810385"/>
      </dsp:txXfrm>
    </dsp:sp>
    <dsp:sp modelId="{40161B5D-B71A-484F-98DC-EAD06E63BA4B}">
      <dsp:nvSpPr>
        <dsp:cNvPr id="0" name=""/>
        <dsp:cNvSpPr/>
      </dsp:nvSpPr>
      <dsp:spPr>
        <a:xfrm>
          <a:off x="43577" y="271557"/>
          <a:ext cx="1362010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EB5F7-B2E3-0D4A-AB5C-65BCF07850F9}">
      <dsp:nvSpPr>
        <dsp:cNvPr id="0" name=""/>
        <dsp:cNvSpPr/>
      </dsp:nvSpPr>
      <dsp:spPr>
        <a:xfrm>
          <a:off x="1492524" y="0"/>
          <a:ext cx="1448947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2014 –</a:t>
          </a:r>
          <a:r>
            <a:rPr lang="en-US" sz="1800" kern="1200" dirty="0" err="1"/>
            <a:t>Splunk</a:t>
          </a:r>
          <a:r>
            <a:rPr lang="en-US" sz="1800" kern="1200" dirty="0"/>
            <a:t> for analysis and action</a:t>
          </a:r>
        </a:p>
      </dsp:txBody>
      <dsp:txXfrm>
        <a:off x="1492524" y="1810385"/>
        <a:ext cx="1448947" cy="1810385"/>
      </dsp:txXfrm>
    </dsp:sp>
    <dsp:sp modelId="{0EF24985-2005-BD48-8E27-5B91DD6C04A0}">
      <dsp:nvSpPr>
        <dsp:cNvPr id="0" name=""/>
        <dsp:cNvSpPr/>
      </dsp:nvSpPr>
      <dsp:spPr>
        <a:xfrm>
          <a:off x="1535993" y="271557"/>
          <a:ext cx="1362010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FA0DB-81B0-F648-96C3-E55F1A064B9B}">
      <dsp:nvSpPr>
        <dsp:cNvPr id="0" name=""/>
        <dsp:cNvSpPr/>
      </dsp:nvSpPr>
      <dsp:spPr>
        <a:xfrm>
          <a:off x="2984940" y="0"/>
          <a:ext cx="1448947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2014-16 –honeypots and external lists</a:t>
          </a:r>
        </a:p>
      </dsp:txBody>
      <dsp:txXfrm>
        <a:off x="2984940" y="1810385"/>
        <a:ext cx="1448947" cy="1810385"/>
      </dsp:txXfrm>
    </dsp:sp>
    <dsp:sp modelId="{5548B0DC-2BC6-C645-8DA4-94348468D90D}">
      <dsp:nvSpPr>
        <dsp:cNvPr id="0" name=""/>
        <dsp:cNvSpPr/>
      </dsp:nvSpPr>
      <dsp:spPr>
        <a:xfrm>
          <a:off x="3028408" y="271557"/>
          <a:ext cx="1362010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CD420-6637-AD40-814A-E0FE0C926C15}">
      <dsp:nvSpPr>
        <dsp:cNvPr id="0" name=""/>
        <dsp:cNvSpPr/>
      </dsp:nvSpPr>
      <dsp:spPr>
        <a:xfrm>
          <a:off x="4477356" y="0"/>
          <a:ext cx="1448947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2016 – new firewalls and network flow collector</a:t>
          </a:r>
        </a:p>
      </dsp:txBody>
      <dsp:txXfrm>
        <a:off x="4477356" y="1810385"/>
        <a:ext cx="1448947" cy="1810385"/>
      </dsp:txXfrm>
    </dsp:sp>
    <dsp:sp modelId="{00DB30FC-9DB0-ED40-BA17-7EACF427777B}">
      <dsp:nvSpPr>
        <dsp:cNvPr id="0" name=""/>
        <dsp:cNvSpPr/>
      </dsp:nvSpPr>
      <dsp:spPr>
        <a:xfrm>
          <a:off x="4520824" y="271557"/>
          <a:ext cx="1362010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D80A8-2D24-9A4B-AC98-4D8BD2ACE6F0}">
      <dsp:nvSpPr>
        <dsp:cNvPr id="0" name=""/>
        <dsp:cNvSpPr/>
      </dsp:nvSpPr>
      <dsp:spPr>
        <a:xfrm>
          <a:off x="5969772" y="0"/>
          <a:ext cx="1448947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2017 –black hole routing and DNS query analysis</a:t>
          </a:r>
        </a:p>
      </dsp:txBody>
      <dsp:txXfrm>
        <a:off x="5969772" y="1810385"/>
        <a:ext cx="1448947" cy="1810385"/>
      </dsp:txXfrm>
    </dsp:sp>
    <dsp:sp modelId="{C8C1E4F1-5796-0F42-88C8-1C405D58D7BD}">
      <dsp:nvSpPr>
        <dsp:cNvPr id="0" name=""/>
        <dsp:cNvSpPr/>
      </dsp:nvSpPr>
      <dsp:spPr>
        <a:xfrm>
          <a:off x="6013240" y="271557"/>
          <a:ext cx="1362010" cy="150714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88A43-0AE9-AC41-A8A6-23B99F262D20}">
      <dsp:nvSpPr>
        <dsp:cNvPr id="0" name=""/>
        <dsp:cNvSpPr/>
      </dsp:nvSpPr>
      <dsp:spPr>
        <a:xfrm>
          <a:off x="7462187" y="0"/>
          <a:ext cx="1448947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2018 - Virtualizing honeypots and sharing data</a:t>
          </a:r>
        </a:p>
      </dsp:txBody>
      <dsp:txXfrm>
        <a:off x="7462187" y="1810385"/>
        <a:ext cx="1448947" cy="1810385"/>
      </dsp:txXfrm>
    </dsp:sp>
    <dsp:sp modelId="{8740D4E5-4FBB-EA48-823E-61E3442D975C}">
      <dsp:nvSpPr>
        <dsp:cNvPr id="0" name=""/>
        <dsp:cNvSpPr/>
      </dsp:nvSpPr>
      <dsp:spPr>
        <a:xfrm>
          <a:off x="7505656" y="271557"/>
          <a:ext cx="1362010" cy="1507145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7D5C8-6A52-1F47-A05F-522B46C5C678}">
      <dsp:nvSpPr>
        <dsp:cNvPr id="0" name=""/>
        <dsp:cNvSpPr/>
      </dsp:nvSpPr>
      <dsp:spPr>
        <a:xfrm>
          <a:off x="356449" y="3620770"/>
          <a:ext cx="8198344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EB670-498F-A34E-9EE1-D5B5DE1AEB02}">
      <dsp:nvSpPr>
        <dsp:cNvPr id="0" name=""/>
        <dsp:cNvSpPr/>
      </dsp:nvSpPr>
      <dsp:spPr>
        <a:xfrm>
          <a:off x="3437" y="1283587"/>
          <a:ext cx="2067222" cy="653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Sensors originate signals. </a:t>
          </a:r>
        </a:p>
      </dsp:txBody>
      <dsp:txXfrm>
        <a:off x="3437" y="1283587"/>
        <a:ext cx="2067222" cy="653363"/>
      </dsp:txXfrm>
    </dsp:sp>
    <dsp:sp modelId="{2A9C2C29-BDC6-9D4D-9EAC-57160BDA7A56}">
      <dsp:nvSpPr>
        <dsp:cNvPr id="0" name=""/>
        <dsp:cNvSpPr/>
      </dsp:nvSpPr>
      <dsp:spPr>
        <a:xfrm>
          <a:off x="3437" y="1936951"/>
          <a:ext cx="2067222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IPS/IDS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Firewalls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Syslog/</a:t>
          </a:r>
          <a:r>
            <a:rPr lang="en-US" sz="1800" kern="1200" dirty="0" err="1"/>
            <a:t>auth</a:t>
          </a:r>
          <a:r>
            <a:rPr lang="en-US" sz="1800" kern="1200" dirty="0"/>
            <a:t> logs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Honeypots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Bro sensors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Argus</a:t>
          </a:r>
        </a:p>
      </dsp:txBody>
      <dsp:txXfrm>
        <a:off x="3437" y="1936951"/>
        <a:ext cx="2067222" cy="2161687"/>
      </dsp:txXfrm>
    </dsp:sp>
    <dsp:sp modelId="{3D9AE172-C05D-0B49-AAB7-768AB77DA989}">
      <dsp:nvSpPr>
        <dsp:cNvPr id="0" name=""/>
        <dsp:cNvSpPr/>
      </dsp:nvSpPr>
      <dsp:spPr>
        <a:xfrm>
          <a:off x="2360071" y="1283587"/>
          <a:ext cx="2067222" cy="653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Analysis</a:t>
          </a:r>
        </a:p>
      </dsp:txBody>
      <dsp:txXfrm>
        <a:off x="2360071" y="1283587"/>
        <a:ext cx="2067222" cy="653363"/>
      </dsp:txXfrm>
    </dsp:sp>
    <dsp:sp modelId="{745D955A-4BB8-AF42-BE31-C3B39C6B3E03}">
      <dsp:nvSpPr>
        <dsp:cNvPr id="0" name=""/>
        <dsp:cNvSpPr/>
      </dsp:nvSpPr>
      <dsp:spPr>
        <a:xfrm>
          <a:off x="2360071" y="1936951"/>
          <a:ext cx="2067222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Splunk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Argus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Spark</a:t>
          </a:r>
        </a:p>
      </dsp:txBody>
      <dsp:txXfrm>
        <a:off x="2360071" y="1936951"/>
        <a:ext cx="2067222" cy="2161687"/>
      </dsp:txXfrm>
    </dsp:sp>
    <dsp:sp modelId="{A0EBFB7D-FC1A-6D43-9B21-491FD0028B01}">
      <dsp:nvSpPr>
        <dsp:cNvPr id="0" name=""/>
        <dsp:cNvSpPr/>
      </dsp:nvSpPr>
      <dsp:spPr>
        <a:xfrm>
          <a:off x="4716705" y="1283587"/>
          <a:ext cx="2067222" cy="653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Actuators respond to sensors</a:t>
          </a:r>
        </a:p>
      </dsp:txBody>
      <dsp:txXfrm>
        <a:off x="4716705" y="1283587"/>
        <a:ext cx="2067222" cy="653363"/>
      </dsp:txXfrm>
    </dsp:sp>
    <dsp:sp modelId="{4ABD5240-0C6F-9149-9A5B-EEF7526711B5}">
      <dsp:nvSpPr>
        <dsp:cNvPr id="0" name=""/>
        <dsp:cNvSpPr/>
      </dsp:nvSpPr>
      <dsp:spPr>
        <a:xfrm>
          <a:off x="4716705" y="1936951"/>
          <a:ext cx="2067222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IPS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Firewalls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Black Hole Routing</a:t>
          </a:r>
        </a:p>
      </dsp:txBody>
      <dsp:txXfrm>
        <a:off x="4716705" y="1936951"/>
        <a:ext cx="2067222" cy="2161687"/>
      </dsp:txXfrm>
    </dsp:sp>
    <dsp:sp modelId="{8999A53B-32AC-974A-B3B5-48CE8E7B8C4F}">
      <dsp:nvSpPr>
        <dsp:cNvPr id="0" name=""/>
        <dsp:cNvSpPr/>
      </dsp:nvSpPr>
      <dsp:spPr>
        <a:xfrm>
          <a:off x="7073339" y="1283587"/>
          <a:ext cx="2067222" cy="653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Automation for scale</a:t>
          </a:r>
        </a:p>
      </dsp:txBody>
      <dsp:txXfrm>
        <a:off x="7073339" y="1283587"/>
        <a:ext cx="2067222" cy="653363"/>
      </dsp:txXfrm>
    </dsp:sp>
    <dsp:sp modelId="{3E0085F0-AFE4-6A4E-894F-BF414FFB8730}">
      <dsp:nvSpPr>
        <dsp:cNvPr id="0" name=""/>
        <dsp:cNvSpPr/>
      </dsp:nvSpPr>
      <dsp:spPr>
        <a:xfrm>
          <a:off x="7073339" y="1936951"/>
          <a:ext cx="2067222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Sensors -&gt; Actuators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Sensors -&gt; Analysis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Analysis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Analysis -&gt; Actuators</a:t>
          </a:r>
        </a:p>
      </dsp:txBody>
      <dsp:txXfrm>
        <a:off x="7073339" y="1936951"/>
        <a:ext cx="2067222" cy="2161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8A0BB-1F77-5A49-8883-193E50048E88}">
      <dsp:nvSpPr>
        <dsp:cNvPr id="0" name=""/>
        <dsp:cNvSpPr/>
      </dsp:nvSpPr>
      <dsp:spPr>
        <a:xfrm>
          <a:off x="280114" y="211173"/>
          <a:ext cx="200292" cy="200292"/>
        </a:xfrm>
        <a:prstGeom prst="gear9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320382" y="258090"/>
        <a:ext cx="119756" cy="102955"/>
      </dsp:txXfrm>
    </dsp:sp>
    <dsp:sp modelId="{7E345DC6-9F55-FC48-9C13-A9538981EE5B}">
      <dsp:nvSpPr>
        <dsp:cNvPr id="0" name=""/>
        <dsp:cNvSpPr/>
      </dsp:nvSpPr>
      <dsp:spPr>
        <a:xfrm>
          <a:off x="163580" y="163831"/>
          <a:ext cx="145667" cy="145667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200252" y="200725"/>
        <a:ext cx="72323" cy="71879"/>
      </dsp:txXfrm>
    </dsp:sp>
    <dsp:sp modelId="{48F720AE-BF4C-7841-B1B9-3C33C47D6277}">
      <dsp:nvSpPr>
        <dsp:cNvPr id="0" name=""/>
        <dsp:cNvSpPr/>
      </dsp:nvSpPr>
      <dsp:spPr>
        <a:xfrm rot="20700000">
          <a:off x="251904" y="63335"/>
          <a:ext cx="142724" cy="142724"/>
        </a:xfrm>
        <a:prstGeom prst="gear6">
          <a:avLst/>
        </a:prstGeom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 </a:t>
          </a:r>
        </a:p>
      </dsp:txBody>
      <dsp:txXfrm rot="-20700000">
        <a:off x="283207" y="94639"/>
        <a:ext cx="80117" cy="80117"/>
      </dsp:txXfrm>
    </dsp:sp>
    <dsp:sp modelId="{91B817CC-F1D7-6341-A7B3-AF2AADD853B1}">
      <dsp:nvSpPr>
        <dsp:cNvPr id="0" name=""/>
        <dsp:cNvSpPr/>
      </dsp:nvSpPr>
      <dsp:spPr>
        <a:xfrm>
          <a:off x="244560" y="188903"/>
          <a:ext cx="256374" cy="256374"/>
        </a:xfrm>
        <a:prstGeom prst="circularArrow">
          <a:avLst>
            <a:gd name="adj1" fmla="val 4687"/>
            <a:gd name="adj2" fmla="val 299029"/>
            <a:gd name="adj3" fmla="val 2185143"/>
            <a:gd name="adj4" fmla="val 17220025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DF62C8-8423-CD48-AB7D-A40BC9EE4382}">
      <dsp:nvSpPr>
        <dsp:cNvPr id="0" name=""/>
        <dsp:cNvSpPr/>
      </dsp:nvSpPr>
      <dsp:spPr>
        <a:xfrm>
          <a:off x="137783" y="144028"/>
          <a:ext cx="186272" cy="1862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8D312-5EF7-9942-B199-44D7CEFB49B0}">
      <dsp:nvSpPr>
        <dsp:cNvPr id="0" name=""/>
        <dsp:cNvSpPr/>
      </dsp:nvSpPr>
      <dsp:spPr>
        <a:xfrm>
          <a:off x="212155" y="44501"/>
          <a:ext cx="200839" cy="20083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09042-EBB8-F643-AED6-A825CA6E1132}">
      <dsp:nvSpPr>
        <dsp:cNvPr id="0" name=""/>
        <dsp:cNvSpPr/>
      </dsp:nvSpPr>
      <dsp:spPr>
        <a:xfrm>
          <a:off x="2056527" y="194343"/>
          <a:ext cx="4265677" cy="4265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Beyond effective blocking of attacks, we desire to (a) share information and (b) get in the hands of researchers and analysts to identify new attacks.</a:t>
          </a:r>
        </a:p>
      </dsp:txBody>
      <dsp:txXfrm>
        <a:off x="2681221" y="819023"/>
        <a:ext cx="3016289" cy="3016225"/>
      </dsp:txXfrm>
    </dsp:sp>
    <dsp:sp modelId="{4B9B2252-36E5-5142-A4D8-BEB257D90BB1}">
      <dsp:nvSpPr>
        <dsp:cNvPr id="0" name=""/>
        <dsp:cNvSpPr/>
      </dsp:nvSpPr>
      <dsp:spPr>
        <a:xfrm>
          <a:off x="4490431" y="0"/>
          <a:ext cx="474404" cy="474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0B64C-6798-8F4F-91A8-755D171624FD}">
      <dsp:nvSpPr>
        <dsp:cNvPr id="0" name=""/>
        <dsp:cNvSpPr/>
      </dsp:nvSpPr>
      <dsp:spPr>
        <a:xfrm>
          <a:off x="3367091" y="4143000"/>
          <a:ext cx="343507" cy="343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6AD9F-5C8B-9E45-9572-047B651BD855}">
      <dsp:nvSpPr>
        <dsp:cNvPr id="0" name=""/>
        <dsp:cNvSpPr/>
      </dsp:nvSpPr>
      <dsp:spPr>
        <a:xfrm>
          <a:off x="6596693" y="1925493"/>
          <a:ext cx="343507" cy="343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D3C5F-3676-464E-8590-854FD2ACA23F}">
      <dsp:nvSpPr>
        <dsp:cNvPr id="0" name=""/>
        <dsp:cNvSpPr/>
      </dsp:nvSpPr>
      <dsp:spPr>
        <a:xfrm>
          <a:off x="4952936" y="4508764"/>
          <a:ext cx="474404" cy="474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8FCD7-E8C4-B141-A838-793CC0158813}">
      <dsp:nvSpPr>
        <dsp:cNvPr id="0" name=""/>
        <dsp:cNvSpPr/>
      </dsp:nvSpPr>
      <dsp:spPr>
        <a:xfrm>
          <a:off x="3464669" y="674221"/>
          <a:ext cx="343507" cy="343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69439-8345-C94E-8A08-731626F8748F}">
      <dsp:nvSpPr>
        <dsp:cNvPr id="0" name=""/>
        <dsp:cNvSpPr/>
      </dsp:nvSpPr>
      <dsp:spPr>
        <a:xfrm>
          <a:off x="2381788" y="2641075"/>
          <a:ext cx="343507" cy="343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DB15E-8311-AF46-A347-641F30352C33}">
      <dsp:nvSpPr>
        <dsp:cNvPr id="0" name=""/>
        <dsp:cNvSpPr/>
      </dsp:nvSpPr>
      <dsp:spPr>
        <a:xfrm>
          <a:off x="723751" y="964241"/>
          <a:ext cx="1734195" cy="173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REN-ISAC</a:t>
          </a:r>
        </a:p>
      </dsp:txBody>
      <dsp:txXfrm>
        <a:off x="977718" y="1218127"/>
        <a:ext cx="1226261" cy="1225869"/>
      </dsp:txXfrm>
    </dsp:sp>
    <dsp:sp modelId="{25497889-98F5-AB43-B093-CE60A3D37FA6}">
      <dsp:nvSpPr>
        <dsp:cNvPr id="0" name=""/>
        <dsp:cNvSpPr/>
      </dsp:nvSpPr>
      <dsp:spPr>
        <a:xfrm>
          <a:off x="4010473" y="689171"/>
          <a:ext cx="474404" cy="474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107DD-E33A-D445-82A6-B9D2B0EB9402}">
      <dsp:nvSpPr>
        <dsp:cNvPr id="0" name=""/>
        <dsp:cNvSpPr/>
      </dsp:nvSpPr>
      <dsp:spPr>
        <a:xfrm>
          <a:off x="886382" y="3206165"/>
          <a:ext cx="857578" cy="857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C88FC-F40D-6346-8D5C-D790B79974C4}">
      <dsp:nvSpPr>
        <dsp:cNvPr id="0" name=""/>
        <dsp:cNvSpPr/>
      </dsp:nvSpPr>
      <dsp:spPr>
        <a:xfrm>
          <a:off x="6759324" y="148498"/>
          <a:ext cx="1734195" cy="173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partners</a:t>
          </a:r>
        </a:p>
      </dsp:txBody>
      <dsp:txXfrm>
        <a:off x="7013291" y="402384"/>
        <a:ext cx="1226261" cy="1225869"/>
      </dsp:txXfrm>
    </dsp:sp>
    <dsp:sp modelId="{2731BE32-7FE4-E340-BDEC-2F305CBE00C7}">
      <dsp:nvSpPr>
        <dsp:cNvPr id="0" name=""/>
        <dsp:cNvSpPr/>
      </dsp:nvSpPr>
      <dsp:spPr>
        <a:xfrm>
          <a:off x="5985838" y="1345453"/>
          <a:ext cx="474404" cy="474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47710-F425-0044-BA87-023403AE3D8B}">
      <dsp:nvSpPr>
        <dsp:cNvPr id="0" name=""/>
        <dsp:cNvSpPr/>
      </dsp:nvSpPr>
      <dsp:spPr>
        <a:xfrm>
          <a:off x="560327" y="4226717"/>
          <a:ext cx="343507" cy="343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A7494-82BA-3F4B-BA5A-7EB68E0B35B1}">
      <dsp:nvSpPr>
        <dsp:cNvPr id="0" name=""/>
        <dsp:cNvSpPr/>
      </dsp:nvSpPr>
      <dsp:spPr>
        <a:xfrm>
          <a:off x="3985880" y="3737370"/>
          <a:ext cx="343507" cy="343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8A0BB-1F77-5A49-8883-193E50048E88}">
      <dsp:nvSpPr>
        <dsp:cNvPr id="0" name=""/>
        <dsp:cNvSpPr/>
      </dsp:nvSpPr>
      <dsp:spPr>
        <a:xfrm>
          <a:off x="258395" y="222925"/>
          <a:ext cx="241234" cy="241234"/>
        </a:xfrm>
        <a:prstGeom prst="gear9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306894" y="279433"/>
        <a:ext cx="144236" cy="123999"/>
      </dsp:txXfrm>
    </dsp:sp>
    <dsp:sp modelId="{7E345DC6-9F55-FC48-9C13-A9538981EE5B}">
      <dsp:nvSpPr>
        <dsp:cNvPr id="0" name=""/>
        <dsp:cNvSpPr/>
      </dsp:nvSpPr>
      <dsp:spPr>
        <a:xfrm>
          <a:off x="118040" y="165906"/>
          <a:ext cx="175443" cy="175443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162208" y="210341"/>
        <a:ext cx="87107" cy="86573"/>
      </dsp:txXfrm>
    </dsp:sp>
    <dsp:sp modelId="{48F720AE-BF4C-7841-B1B9-3C33C47D6277}">
      <dsp:nvSpPr>
        <dsp:cNvPr id="0" name=""/>
        <dsp:cNvSpPr/>
      </dsp:nvSpPr>
      <dsp:spPr>
        <a:xfrm rot="20700000">
          <a:off x="224418" y="44869"/>
          <a:ext cx="171898" cy="171898"/>
        </a:xfrm>
        <a:prstGeom prst="gear6">
          <a:avLst/>
        </a:prstGeom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 </a:t>
          </a:r>
        </a:p>
      </dsp:txBody>
      <dsp:txXfrm rot="-20700000">
        <a:off x="262120" y="82571"/>
        <a:ext cx="96493" cy="96493"/>
      </dsp:txXfrm>
    </dsp:sp>
    <dsp:sp modelId="{91B817CC-F1D7-6341-A7B3-AF2AADD853B1}">
      <dsp:nvSpPr>
        <dsp:cNvPr id="0" name=""/>
        <dsp:cNvSpPr/>
      </dsp:nvSpPr>
      <dsp:spPr>
        <a:xfrm>
          <a:off x="216704" y="196003"/>
          <a:ext cx="308779" cy="308779"/>
        </a:xfrm>
        <a:prstGeom prst="circularArrow">
          <a:avLst>
            <a:gd name="adj1" fmla="val 4687"/>
            <a:gd name="adj2" fmla="val 299029"/>
            <a:gd name="adj3" fmla="val 2188488"/>
            <a:gd name="adj4" fmla="val 17137043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DF62C8-8423-CD48-AB7D-A40BC9EE4382}">
      <dsp:nvSpPr>
        <dsp:cNvPr id="0" name=""/>
        <dsp:cNvSpPr/>
      </dsp:nvSpPr>
      <dsp:spPr>
        <a:xfrm>
          <a:off x="86970" y="141014"/>
          <a:ext cx="224347" cy="2243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8D312-5EF7-9942-B199-44D7CEFB49B0}">
      <dsp:nvSpPr>
        <dsp:cNvPr id="0" name=""/>
        <dsp:cNvSpPr/>
      </dsp:nvSpPr>
      <dsp:spPr>
        <a:xfrm>
          <a:off x="176544" y="21143"/>
          <a:ext cx="241892" cy="2418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8A0BB-1F77-5A49-8883-193E50048E88}">
      <dsp:nvSpPr>
        <dsp:cNvPr id="0" name=""/>
        <dsp:cNvSpPr/>
      </dsp:nvSpPr>
      <dsp:spPr>
        <a:xfrm>
          <a:off x="258658" y="221647"/>
          <a:ext cx="238334" cy="238334"/>
        </a:xfrm>
        <a:prstGeom prst="gear9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306574" y="277476"/>
        <a:ext cx="142502" cy="122508"/>
      </dsp:txXfrm>
    </dsp:sp>
    <dsp:sp modelId="{7E345DC6-9F55-FC48-9C13-A9538981EE5B}">
      <dsp:nvSpPr>
        <dsp:cNvPr id="0" name=""/>
        <dsp:cNvSpPr/>
      </dsp:nvSpPr>
      <dsp:spPr>
        <a:xfrm>
          <a:off x="119991" y="165314"/>
          <a:ext cx="173333" cy="173333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</a:t>
          </a:r>
        </a:p>
      </dsp:txBody>
      <dsp:txXfrm>
        <a:off x="163628" y="209215"/>
        <a:ext cx="86059" cy="85531"/>
      </dsp:txXfrm>
    </dsp:sp>
    <dsp:sp modelId="{48F720AE-BF4C-7841-B1B9-3C33C47D6277}">
      <dsp:nvSpPr>
        <dsp:cNvPr id="0" name=""/>
        <dsp:cNvSpPr/>
      </dsp:nvSpPr>
      <dsp:spPr>
        <a:xfrm rot="20700000">
          <a:off x="225090" y="45731"/>
          <a:ext cx="169831" cy="169831"/>
        </a:xfrm>
        <a:prstGeom prst="gear6">
          <a:avLst/>
        </a:prstGeom>
        <a:gradFill rotWithShape="0">
          <a:gsLst>
            <a:gs pos="0">
              <a:schemeClr val="tx1"/>
            </a:gs>
            <a:gs pos="50000">
              <a:schemeClr val="tx1"/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 </a:t>
          </a:r>
        </a:p>
      </dsp:txBody>
      <dsp:txXfrm rot="-20700000">
        <a:off x="262339" y="82980"/>
        <a:ext cx="95333" cy="95333"/>
      </dsp:txXfrm>
    </dsp:sp>
    <dsp:sp modelId="{91B817CC-F1D7-6341-A7B3-AF2AADD853B1}">
      <dsp:nvSpPr>
        <dsp:cNvPr id="0" name=""/>
        <dsp:cNvSpPr/>
      </dsp:nvSpPr>
      <dsp:spPr>
        <a:xfrm>
          <a:off x="217364" y="195060"/>
          <a:ext cx="305067" cy="305067"/>
        </a:xfrm>
        <a:prstGeom prst="circularArrow">
          <a:avLst>
            <a:gd name="adj1" fmla="val 4688"/>
            <a:gd name="adj2" fmla="val 299029"/>
            <a:gd name="adj3" fmla="val 2188087"/>
            <a:gd name="adj4" fmla="val 17144725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DF62C8-8423-CD48-AB7D-A40BC9EE4382}">
      <dsp:nvSpPr>
        <dsp:cNvPr id="0" name=""/>
        <dsp:cNvSpPr/>
      </dsp:nvSpPr>
      <dsp:spPr>
        <a:xfrm>
          <a:off x="89294" y="140815"/>
          <a:ext cx="221650" cy="2216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8D312-5EF7-9942-B199-44D7CEFB49B0}">
      <dsp:nvSpPr>
        <dsp:cNvPr id="0" name=""/>
        <dsp:cNvSpPr/>
      </dsp:nvSpPr>
      <dsp:spPr>
        <a:xfrm>
          <a:off x="177792" y="22385"/>
          <a:ext cx="238984" cy="2389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B3836-646F-9643-8B4F-A24C0A6DB4FE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42E50-D08A-F542-BD78-0E67608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2E50-D08A-F542-BD78-0E676087B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54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0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9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35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1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2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6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2E50-D08A-F542-BD78-0E676087BD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0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0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BCAC-A618-1643-9942-3DE67D24FA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21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2E50-D08A-F542-BD78-0E676087BD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4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2E50-D08A-F542-BD78-0E676087BD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71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F122C-23F6-5344-93C5-CD77C3170B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6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38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3F18-381B-FD43-A1FE-5324CBB2D4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2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BCAC-A618-1643-9942-3DE67D24FA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3D2E-D3DF-6240-B17A-1C98606157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1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3D2E-D3DF-6240-B17A-1C98606157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2E50-D08A-F542-BD78-0E676087B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2E50-D08A-F542-BD78-0E676087B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42E50-D08A-F542-BD78-0E676087B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9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F122C-23F6-5344-93C5-CD77C3170B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4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67AD577-2C83-DC42-A6E8-24AC0161E10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B5D7823-1C6C-AE41-AFE7-B400D7017A6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Duke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8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1A57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Helvetica Neu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Helvetica Neu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Helvetica Neu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Helvetica Neu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Helvetica Neu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2.png"/><Relationship Id="rId18" Type="http://schemas.microsoft.com/office/2007/relationships/diagramDrawing" Target="../diagrams/drawing8.xml"/><Relationship Id="rId26" Type="http://schemas.openxmlformats.org/officeDocument/2006/relationships/diagramQuickStyle" Target="../diagrams/quickStyle10.xml"/><Relationship Id="rId3" Type="http://schemas.openxmlformats.org/officeDocument/2006/relationships/image" Target="../media/image18.png"/><Relationship Id="rId21" Type="http://schemas.openxmlformats.org/officeDocument/2006/relationships/diagramQuickStyle" Target="../diagrams/quickStyle9.xml"/><Relationship Id="rId7" Type="http://schemas.openxmlformats.org/officeDocument/2006/relationships/image" Target="../media/image16.wmf"/><Relationship Id="rId12" Type="http://schemas.openxmlformats.org/officeDocument/2006/relationships/image" Target="../media/image23.wmf"/><Relationship Id="rId17" Type="http://schemas.openxmlformats.org/officeDocument/2006/relationships/diagramColors" Target="../diagrams/colors8.xml"/><Relationship Id="rId25" Type="http://schemas.openxmlformats.org/officeDocument/2006/relationships/diagramLayout" Target="../diagrams/layout10.xml"/><Relationship Id="rId2" Type="http://schemas.openxmlformats.org/officeDocument/2006/relationships/notesSlide" Target="../notesSlides/notesSlide24.xml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4.png"/><Relationship Id="rId24" Type="http://schemas.openxmlformats.org/officeDocument/2006/relationships/diagramData" Target="../diagrams/data10.xml"/><Relationship Id="rId32" Type="http://schemas.openxmlformats.org/officeDocument/2006/relationships/image" Target="../media/image22.emf"/><Relationship Id="rId5" Type="http://schemas.openxmlformats.org/officeDocument/2006/relationships/image" Target="../media/image14.wmf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28" Type="http://schemas.microsoft.com/office/2007/relationships/diagramDrawing" Target="../diagrams/drawing10.xml"/><Relationship Id="rId10" Type="http://schemas.openxmlformats.org/officeDocument/2006/relationships/image" Target="../media/image36.wmf"/><Relationship Id="rId19" Type="http://schemas.openxmlformats.org/officeDocument/2006/relationships/diagramData" Target="../diagrams/data9.xml"/><Relationship Id="rId31" Type="http://schemas.openxmlformats.org/officeDocument/2006/relationships/image" Target="../media/image21.png"/><Relationship Id="rId4" Type="http://schemas.openxmlformats.org/officeDocument/2006/relationships/image" Target="../media/image25.tiff"/><Relationship Id="rId9" Type="http://schemas.openxmlformats.org/officeDocument/2006/relationships/image" Target="../media/image13.wmf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Relationship Id="rId27" Type="http://schemas.openxmlformats.org/officeDocument/2006/relationships/diagramColors" Target="../diagrams/colors10.xml"/><Relationship Id="rId30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emf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12.png"/><Relationship Id="rId21" Type="http://schemas.openxmlformats.org/officeDocument/2006/relationships/image" Target="../media/image25.tiff"/><Relationship Id="rId7" Type="http://schemas.openxmlformats.org/officeDocument/2006/relationships/image" Target="../media/image16.wmf"/><Relationship Id="rId12" Type="http://schemas.openxmlformats.org/officeDocument/2006/relationships/image" Target="../media/image21.png"/><Relationship Id="rId17" Type="http://schemas.openxmlformats.org/officeDocument/2006/relationships/diagramLayout" Target="../diagrams/layout6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diagramColors" Target="../diagrams/colors6.xml"/><Relationship Id="rId4" Type="http://schemas.openxmlformats.org/officeDocument/2006/relationships/image" Target="../media/image13.wmf"/><Relationship Id="rId9" Type="http://schemas.openxmlformats.org/officeDocument/2006/relationships/image" Target="../media/image18.png"/><Relationship Id="rId1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584" y="3883851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Shared Threat Intelligence for Network Gatekeeping with Automated Response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29" y="135227"/>
            <a:ext cx="5177309" cy="38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Honeypots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7425" y="2080649"/>
            <a:ext cx="5500912" cy="30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Honeypot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honeypots deployed in Science DMZ</a:t>
            </a:r>
          </a:p>
          <a:p>
            <a:r>
              <a:rPr lang="en-US" dirty="0"/>
              <a:t>~3000 events per day</a:t>
            </a:r>
          </a:p>
          <a:p>
            <a:r>
              <a:rPr lang="en-US" dirty="0"/>
              <a:t>~200 unique IP addresses a day</a:t>
            </a:r>
          </a:p>
          <a:p>
            <a:r>
              <a:rPr lang="en-US" dirty="0"/>
              <a:t>Primary activity is network share scanning in addition to SSH and web authentication brute force attempts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2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59" y="1701422"/>
            <a:ext cx="6628862" cy="4525963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7C11B4C-5DC6-A04B-8742-929BEFC3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/>
              <a:t>Attack Statistics</a:t>
            </a:r>
          </a:p>
        </p:txBody>
      </p:sp>
    </p:spTree>
    <p:extLst>
      <p:ext uri="{BB962C8B-B14F-4D97-AF65-F5344CB8AC3E}">
        <p14:creationId xmlns:p14="http://schemas.microsoft.com/office/powerpoint/2010/main" val="286446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0218"/>
            <a:ext cx="8229600" cy="2376105"/>
          </a:xfrm>
        </p:spPr>
      </p:pic>
      <p:sp>
        <p:nvSpPr>
          <p:cNvPr id="5" name="TextBox 4"/>
          <p:cNvSpPr txBox="1"/>
          <p:nvPr/>
        </p:nvSpPr>
        <p:spPr>
          <a:xfrm>
            <a:off x="3188512" y="465151"/>
            <a:ext cx="276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308B"/>
                </a:solidFill>
                <a:latin typeface="Helvetica" charset="0"/>
                <a:ea typeface="Helvetica" charset="0"/>
                <a:cs typeface="Helvetica" charset="0"/>
              </a:rPr>
              <a:t>Sensor 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26323"/>
            <a:ext cx="8229600" cy="9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9" y="1692165"/>
            <a:ext cx="8229600" cy="3168616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FCA3B44-103C-9B4D-AB3A-FA21C84D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/>
              <a:t>Attack details</a:t>
            </a:r>
          </a:p>
        </p:txBody>
      </p:sp>
    </p:spTree>
    <p:extLst>
      <p:ext uri="{BB962C8B-B14F-4D97-AF65-F5344CB8AC3E}">
        <p14:creationId xmlns:p14="http://schemas.microsoft.com/office/powerpoint/2010/main" val="163878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43" y="1093717"/>
            <a:ext cx="8229600" cy="857250"/>
          </a:xfrm>
        </p:spPr>
        <p:txBody>
          <a:bodyPr/>
          <a:lstStyle/>
          <a:p>
            <a:r>
              <a:rPr lang="en-US" dirty="0"/>
              <a:t>Why not just run Honeypots?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Because containers and automation are fun!</a:t>
            </a:r>
            <a:br>
              <a:rPr lang="en-US" sz="2100" dirty="0"/>
            </a:br>
            <a:endParaRPr lang="en-US" sz="2100" dirty="0"/>
          </a:p>
          <a:p>
            <a:r>
              <a:rPr lang="en-US" sz="2100" dirty="0"/>
              <a:t>Also</a:t>
            </a:r>
            <a:r>
              <a:rPr lang="mr-IN" sz="2100" dirty="0"/>
              <a:t>…</a:t>
            </a:r>
            <a:endParaRPr lang="en-US" sz="2100" dirty="0"/>
          </a:p>
          <a:p>
            <a:pPr lvl="1"/>
            <a:r>
              <a:rPr lang="en-US" dirty="0"/>
              <a:t>MHN appears to no longer be actively supported by </a:t>
            </a:r>
            <a:r>
              <a:rPr lang="en-US" dirty="0" err="1"/>
              <a:t>Threatstream</a:t>
            </a:r>
            <a:endParaRPr lang="en-US" dirty="0"/>
          </a:p>
          <a:p>
            <a:pPr lvl="1"/>
            <a:r>
              <a:rPr lang="en-US" dirty="0"/>
              <a:t>Designed as a monolithic architecture</a:t>
            </a:r>
          </a:p>
          <a:p>
            <a:pPr lvl="1"/>
            <a:r>
              <a:rPr lang="en-US" dirty="0"/>
              <a:t>Dead dependencies</a:t>
            </a:r>
          </a:p>
          <a:p>
            <a:pPr lvl="1"/>
            <a:r>
              <a:rPr lang="en-US" dirty="0"/>
              <a:t>Limited Python3 support</a:t>
            </a:r>
          </a:p>
        </p:txBody>
      </p:sp>
    </p:spTree>
    <p:extLst>
      <p:ext uri="{BB962C8B-B14F-4D97-AF65-F5344CB8AC3E}">
        <p14:creationId xmlns:p14="http://schemas.microsoft.com/office/powerpoint/2010/main" val="135312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Honeypots Ready to Deploy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Cowrie</a:t>
            </a:r>
          </a:p>
          <a:p>
            <a:pPr lvl="1"/>
            <a:r>
              <a:rPr lang="en-US" dirty="0"/>
              <a:t>SSH / Telnet honeypot</a:t>
            </a:r>
          </a:p>
          <a:p>
            <a:pPr lvl="1"/>
            <a:r>
              <a:rPr lang="en-US" dirty="0"/>
              <a:t>Logs brute force attacks + shell sessions</a:t>
            </a:r>
          </a:p>
          <a:p>
            <a:r>
              <a:rPr lang="en-US" dirty="0"/>
              <a:t>Dionaea</a:t>
            </a:r>
          </a:p>
          <a:p>
            <a:pPr lvl="1"/>
            <a:r>
              <a:rPr lang="en-US" dirty="0"/>
              <a:t>Multi-service honeypot</a:t>
            </a:r>
          </a:p>
          <a:p>
            <a:pPr lvl="1"/>
            <a:r>
              <a:rPr lang="en-US" dirty="0"/>
              <a:t>Captures binaries, auto uploading to </a:t>
            </a:r>
            <a:r>
              <a:rPr lang="en-US" dirty="0" err="1"/>
              <a:t>VirusTotal</a:t>
            </a:r>
            <a:r>
              <a:rPr lang="en-US" dirty="0"/>
              <a:t> and Sandbox services</a:t>
            </a:r>
          </a:p>
          <a:p>
            <a:pPr lvl="1"/>
            <a:r>
              <a:rPr lang="en-US" dirty="0"/>
              <a:t>FTP, HTTP, MySQL, MSSQL, SMB, SIP, TFTP,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5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Honeypots ready for alpha testers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Wordpot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Wordpress</a:t>
            </a:r>
            <a:r>
              <a:rPr lang="en-US" dirty="0"/>
              <a:t> website honeypot</a:t>
            </a:r>
          </a:p>
          <a:p>
            <a:r>
              <a:rPr lang="en-US" dirty="0" err="1"/>
              <a:t>Conpot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SCADA device honeypot</a:t>
            </a:r>
          </a:p>
          <a:p>
            <a:r>
              <a:rPr lang="en-US" dirty="0" err="1"/>
              <a:t>Glastopf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Generic web honeypot</a:t>
            </a:r>
          </a:p>
          <a:p>
            <a:r>
              <a:rPr lang="en-US" dirty="0" err="1"/>
              <a:t>RDPHoney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Simple RDP honeypot</a:t>
            </a:r>
          </a:p>
          <a:p>
            <a:r>
              <a:rPr lang="en-US" dirty="0" err="1"/>
              <a:t>Amun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Low-interaction multi-service honeypot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0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92" y="1106576"/>
            <a:ext cx="6703581" cy="4249056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21E915-4916-124A-A260-21FF5D40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82" y="275247"/>
            <a:ext cx="8229600" cy="857250"/>
          </a:xfrm>
        </p:spPr>
        <p:txBody>
          <a:bodyPr/>
          <a:lstStyle/>
          <a:p>
            <a:r>
              <a:rPr lang="en-US" dirty="0"/>
              <a:t>CHN – Current Architecture</a:t>
            </a:r>
          </a:p>
        </p:txBody>
      </p:sp>
    </p:spTree>
    <p:extLst>
      <p:ext uri="{BB962C8B-B14F-4D97-AF65-F5344CB8AC3E}">
        <p14:creationId xmlns:p14="http://schemas.microsoft.com/office/powerpoint/2010/main" val="4128610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72" y="1092630"/>
            <a:ext cx="4203242" cy="437924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C55A1B-E232-1D48-98FA-D891430A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82" y="275247"/>
            <a:ext cx="8229600" cy="857250"/>
          </a:xfrm>
        </p:spPr>
        <p:txBody>
          <a:bodyPr/>
          <a:lstStyle/>
          <a:p>
            <a:r>
              <a:rPr lang="en-US" dirty="0"/>
              <a:t>CHN – Future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72798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we’re covering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855615"/>
              </p:ext>
            </p:extLst>
          </p:nvPr>
        </p:nvGraphicFramePr>
        <p:xfrm>
          <a:off x="962696" y="1072168"/>
          <a:ext cx="7218608" cy="452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820" y="5600154"/>
            <a:ext cx="868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 approach to supplementing vendor-supplied threat intelligence with organization-generated or crowdsourced threat intelligence. </a:t>
            </a:r>
          </a:p>
        </p:txBody>
      </p:sp>
    </p:spTree>
    <p:extLst>
      <p:ext uri="{BB962C8B-B14F-4D97-AF65-F5344CB8AC3E}">
        <p14:creationId xmlns:p14="http://schemas.microsoft.com/office/powerpoint/2010/main" val="49610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Integrating CHN with Other Applications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10" y="1970083"/>
            <a:ext cx="6346556" cy="3385550"/>
          </a:xfrm>
        </p:spPr>
      </p:pic>
    </p:spTree>
    <p:extLst>
      <p:ext uri="{BB962C8B-B14F-4D97-AF65-F5344CB8AC3E}">
        <p14:creationId xmlns:p14="http://schemas.microsoft.com/office/powerpoint/2010/main" val="281948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730184"/>
            <a:ext cx="8496300" cy="994172"/>
          </a:xfrm>
        </p:spPr>
        <p:txBody>
          <a:bodyPr>
            <a:normAutofit/>
          </a:bodyPr>
          <a:lstStyle/>
          <a:p>
            <a:r>
              <a:rPr lang="en-US" dirty="0"/>
              <a:t>Impact: Connections Dropped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09323"/>
          <a:ext cx="9144000" cy="428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6315" y="1949497"/>
            <a:ext cx="2679492" cy="113107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~4% of what we block in our bad actors and threat intelligence lists could also be blocked by </a:t>
            </a:r>
            <a:r>
              <a:rPr lang="en-US" sz="1350" dirty="0" err="1">
                <a:solidFill>
                  <a:schemeClr val="bg1"/>
                </a:solidFill>
              </a:rPr>
              <a:t>SourceFire</a:t>
            </a:r>
            <a:r>
              <a:rPr lang="en-US" sz="1350" dirty="0">
                <a:solidFill>
                  <a:schemeClr val="bg1"/>
                </a:solidFill>
              </a:rPr>
              <a:t>.  The combined lists increase our efficacy 20 times.</a:t>
            </a:r>
          </a:p>
        </p:txBody>
      </p:sp>
    </p:spTree>
    <p:extLst>
      <p:ext uri="{BB962C8B-B14F-4D97-AF65-F5344CB8AC3E}">
        <p14:creationId xmlns:p14="http://schemas.microsoft.com/office/powerpoint/2010/main" val="3712130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46" y="725951"/>
            <a:ext cx="8229600" cy="857250"/>
          </a:xfrm>
        </p:spPr>
        <p:txBody>
          <a:bodyPr/>
          <a:lstStyle/>
          <a:p>
            <a:r>
              <a:rPr lang="en-US" dirty="0"/>
              <a:t>Impact: Alert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6" y="1583201"/>
            <a:ext cx="8491928" cy="4176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1054" y="2056659"/>
            <a:ext cx="512691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2100" dirty="0"/>
              <a:t>In 2016, began blocking on Threat Intelligence from external sources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100" dirty="0"/>
              <a:t>At the same time, we began blocking based off internally developed intelligence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2100" dirty="0"/>
              <a:t>The result was less “noise” in the industry tools for analysts to sift through </a:t>
            </a:r>
          </a:p>
        </p:txBody>
      </p:sp>
    </p:spTree>
    <p:extLst>
      <p:ext uri="{BB962C8B-B14F-4D97-AF65-F5344CB8AC3E}">
        <p14:creationId xmlns:p14="http://schemas.microsoft.com/office/powerpoint/2010/main" val="1044157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sharing of intelligence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22749"/>
              </p:ext>
            </p:extLst>
          </p:nvPr>
        </p:nvGraphicFramePr>
        <p:xfrm>
          <a:off x="90152" y="1417639"/>
          <a:ext cx="9053848" cy="498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55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/>
          <p:cNvGrpSpPr/>
          <p:nvPr/>
        </p:nvGrpSpPr>
        <p:grpSpPr>
          <a:xfrm>
            <a:off x="7378902" y="3811914"/>
            <a:ext cx="996109" cy="738664"/>
            <a:chOff x="7197053" y="3365011"/>
            <a:chExt cx="1413414" cy="1047736"/>
          </a:xfrm>
        </p:grpSpPr>
        <p:grpSp>
          <p:nvGrpSpPr>
            <p:cNvPr id="174" name="Group 173"/>
            <p:cNvGrpSpPr/>
            <p:nvPr/>
          </p:nvGrpSpPr>
          <p:grpSpPr>
            <a:xfrm>
              <a:off x="8118916" y="3391773"/>
              <a:ext cx="491551" cy="660582"/>
              <a:chOff x="7827181" y="3301381"/>
              <a:chExt cx="491551" cy="660582"/>
            </a:xfrm>
          </p:grpSpPr>
          <p:pic>
            <p:nvPicPr>
              <p:cNvPr id="126" name="Picture 6" descr="C:\Users\ecoffey\AppData\Local\Temp\Rar$DRa0.281\Cisco Icons November\30072_Device_server_3156\Png_256\30072_Device_server_3156_unknown_25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5763" y="3301381"/>
                <a:ext cx="325785" cy="468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7181" y="3400190"/>
                <a:ext cx="491551" cy="561773"/>
              </a:xfrm>
              <a:prstGeom prst="rect">
                <a:avLst/>
              </a:prstGeom>
            </p:spPr>
          </p:pic>
        </p:grpSp>
        <p:sp>
          <p:nvSpPr>
            <p:cNvPr id="255" name="TextBox 111"/>
            <p:cNvSpPr txBox="1">
              <a:spLocks noChangeArrowheads="1"/>
            </p:cNvSpPr>
            <p:nvPr/>
          </p:nvSpPr>
          <p:spPr bwMode="auto">
            <a:xfrm>
              <a:off x="7197053" y="3365011"/>
              <a:ext cx="1004292" cy="104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50" b="1" dirty="0"/>
                <a:t>Threat Detection</a:t>
              </a:r>
            </a:p>
            <a:p>
              <a:pPr algn="ctr" eaLnBrk="1" hangingPunct="1"/>
              <a:r>
                <a:rPr lang="en-US" sz="1050" b="1" dirty="0"/>
                <a:t>Sensor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25696" y="969676"/>
            <a:ext cx="3828052" cy="455120"/>
            <a:chOff x="489843" y="691454"/>
            <a:chExt cx="5368215" cy="740380"/>
          </a:xfrm>
        </p:grpSpPr>
        <p:pic>
          <p:nvPicPr>
            <p:cNvPr id="29" name="Picture 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43" y="691454"/>
              <a:ext cx="5368215" cy="74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111"/>
            <p:cNvSpPr txBox="1">
              <a:spLocks noChangeArrowheads="1"/>
            </p:cNvSpPr>
            <p:nvPr/>
          </p:nvSpPr>
          <p:spPr bwMode="auto">
            <a:xfrm>
              <a:off x="1998808" y="840535"/>
              <a:ext cx="2350277" cy="525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 dirty="0"/>
                <a:t>The Outside World</a:t>
              </a:r>
            </a:p>
          </p:txBody>
        </p:sp>
      </p:grpSp>
      <p:cxnSp>
        <p:nvCxnSpPr>
          <p:cNvPr id="15" name="Straight Connector 14"/>
          <p:cNvCxnSpPr>
            <a:stCxn id="29" idx="2"/>
            <a:endCxn id="4" idx="0"/>
          </p:cNvCxnSpPr>
          <p:nvPr/>
        </p:nvCxnSpPr>
        <p:spPr>
          <a:xfrm>
            <a:off x="5539722" y="1424797"/>
            <a:ext cx="2249" cy="180785"/>
          </a:xfrm>
          <a:prstGeom prst="line">
            <a:avLst/>
          </a:prstGeom>
          <a:ln w="19050"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322228" y="3926704"/>
            <a:ext cx="1369745" cy="1070665"/>
            <a:chOff x="660863" y="2515650"/>
            <a:chExt cx="1842864" cy="1521771"/>
          </a:xfrm>
        </p:grpSpPr>
        <p:pic>
          <p:nvPicPr>
            <p:cNvPr id="27" name="Picture 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36" y="2515650"/>
              <a:ext cx="1691653" cy="123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11"/>
            <p:cNvSpPr txBox="1">
              <a:spLocks noChangeArrowheads="1"/>
            </p:cNvSpPr>
            <p:nvPr/>
          </p:nvSpPr>
          <p:spPr bwMode="auto">
            <a:xfrm>
              <a:off x="986190" y="2644183"/>
              <a:ext cx="1086284" cy="72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350" b="1" dirty="0"/>
                <a:t>Campus</a:t>
              </a:r>
            </a:p>
            <a:p>
              <a:pPr algn="ctr" eaLnBrk="1" hangingPunct="1"/>
              <a:r>
                <a:rPr lang="en-US" sz="1350" b="1" dirty="0"/>
                <a:t>Network</a:t>
              </a:r>
            </a:p>
          </p:txBody>
        </p:sp>
        <p:pic>
          <p:nvPicPr>
            <p:cNvPr id="20" name="Picture 2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63" y="3220366"/>
              <a:ext cx="424286" cy="45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679" y="3585761"/>
              <a:ext cx="424286" cy="45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441" y="2994536"/>
              <a:ext cx="424286" cy="45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063" y="3237540"/>
              <a:ext cx="366926" cy="215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Connector 29"/>
            <p:cNvCxnSpPr>
              <a:stCxn id="25" idx="1"/>
              <a:endCxn id="20" idx="3"/>
            </p:cNvCxnSpPr>
            <p:nvPr/>
          </p:nvCxnSpPr>
          <p:spPr>
            <a:xfrm flipH="1">
              <a:off x="1085149" y="3345394"/>
              <a:ext cx="224914" cy="100802"/>
            </a:xfrm>
            <a:prstGeom prst="line">
              <a:avLst/>
            </a:prstGeom>
            <a:ln>
              <a:miter lim="800000"/>
              <a:headEnd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2"/>
              <a:endCxn id="23" idx="0"/>
            </p:cNvCxnSpPr>
            <p:nvPr/>
          </p:nvCxnSpPr>
          <p:spPr>
            <a:xfrm>
              <a:off x="1493526" y="3453248"/>
              <a:ext cx="386296" cy="132513"/>
            </a:xfrm>
            <a:prstGeom prst="line">
              <a:avLst/>
            </a:prstGeom>
            <a:ln>
              <a:miter lim="800000"/>
              <a:headEnd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4" idx="1"/>
            </p:cNvCxnSpPr>
            <p:nvPr/>
          </p:nvCxnSpPr>
          <p:spPr>
            <a:xfrm flipV="1">
              <a:off x="1676989" y="3220366"/>
              <a:ext cx="402452" cy="125028"/>
            </a:xfrm>
            <a:prstGeom prst="line">
              <a:avLst/>
            </a:prstGeom>
            <a:ln>
              <a:miter lim="800000"/>
              <a:headEnd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940109" y="2776061"/>
            <a:ext cx="1466193" cy="964107"/>
            <a:chOff x="5824028" y="2537400"/>
            <a:chExt cx="2029000" cy="1367508"/>
          </a:xfrm>
        </p:grpSpPr>
        <p:pic>
          <p:nvPicPr>
            <p:cNvPr id="5" name="Picture 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058" y="2537402"/>
              <a:ext cx="1939742" cy="113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122" y="3146613"/>
              <a:ext cx="307119" cy="307119"/>
            </a:xfrm>
            <a:prstGeom prst="rect">
              <a:avLst/>
            </a:prstGeom>
          </p:spPr>
        </p:pic>
        <p:sp>
          <p:nvSpPr>
            <p:cNvPr id="36" name="TextBox 111"/>
            <p:cNvSpPr txBox="1">
              <a:spLocks noChangeArrowheads="1"/>
            </p:cNvSpPr>
            <p:nvPr/>
          </p:nvSpPr>
          <p:spPr bwMode="auto">
            <a:xfrm>
              <a:off x="6165178" y="2537400"/>
              <a:ext cx="1540906" cy="72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350" b="1" dirty="0"/>
                <a:t>SDN/</a:t>
              </a:r>
            </a:p>
            <a:p>
              <a:pPr algn="ctr" eaLnBrk="1" hangingPunct="1"/>
              <a:r>
                <a:rPr lang="en-US" sz="1350" b="1" dirty="0"/>
                <a:t>Science DMZ</a:t>
              </a:r>
            </a:p>
          </p:txBody>
        </p:sp>
        <p:pic>
          <p:nvPicPr>
            <p:cNvPr id="37" name="Picture 2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028" y="3183731"/>
              <a:ext cx="424286" cy="45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257" y="3453248"/>
              <a:ext cx="424286" cy="45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742" y="3398982"/>
              <a:ext cx="424286" cy="45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Straight Connector 39"/>
            <p:cNvCxnSpPr>
              <a:stCxn id="37" idx="3"/>
              <a:endCxn id="28" idx="1"/>
            </p:cNvCxnSpPr>
            <p:nvPr/>
          </p:nvCxnSpPr>
          <p:spPr>
            <a:xfrm flipV="1">
              <a:off x="6248314" y="3300173"/>
              <a:ext cx="651808" cy="109388"/>
            </a:xfrm>
            <a:prstGeom prst="line">
              <a:avLst/>
            </a:prstGeom>
            <a:ln>
              <a:miter lim="800000"/>
              <a:headEnd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5" idx="2"/>
              <a:endCxn id="28" idx="2"/>
            </p:cNvCxnSpPr>
            <p:nvPr/>
          </p:nvCxnSpPr>
          <p:spPr>
            <a:xfrm flipV="1">
              <a:off x="6827929" y="3453732"/>
              <a:ext cx="225753" cy="218294"/>
            </a:xfrm>
            <a:prstGeom prst="line">
              <a:avLst/>
            </a:prstGeom>
            <a:ln>
              <a:miter lim="800000"/>
              <a:headEnd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8" idx="3"/>
              <a:endCxn id="39" idx="0"/>
            </p:cNvCxnSpPr>
            <p:nvPr/>
          </p:nvCxnSpPr>
          <p:spPr>
            <a:xfrm>
              <a:off x="7207241" y="3300173"/>
              <a:ext cx="433645" cy="98809"/>
            </a:xfrm>
            <a:prstGeom prst="line">
              <a:avLst/>
            </a:prstGeom>
            <a:ln>
              <a:miter lim="800000"/>
              <a:headEnd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>
            <a:stCxn id="5" idx="0"/>
            <a:endCxn id="4" idx="3"/>
          </p:cNvCxnSpPr>
          <p:nvPr/>
        </p:nvCxnSpPr>
        <p:spPr>
          <a:xfrm flipH="1" flipV="1">
            <a:off x="5729299" y="1762314"/>
            <a:ext cx="1936247" cy="1013750"/>
          </a:xfrm>
          <a:prstGeom prst="line">
            <a:avLst/>
          </a:prstGeom>
          <a:ln w="15875"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4223642" y="1572331"/>
            <a:ext cx="1505659" cy="346715"/>
            <a:chOff x="2762945" y="1252114"/>
            <a:chExt cx="2136432" cy="491786"/>
          </a:xfrm>
        </p:grpSpPr>
        <p:pic>
          <p:nvPicPr>
            <p:cNvPr id="4" name="Picture 36" descr="Router with firew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763" y="1299277"/>
              <a:ext cx="531614" cy="444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Box 111"/>
            <p:cNvSpPr txBox="1">
              <a:spLocks noChangeArrowheads="1"/>
            </p:cNvSpPr>
            <p:nvPr/>
          </p:nvSpPr>
          <p:spPr bwMode="auto">
            <a:xfrm>
              <a:off x="2762945" y="1252114"/>
              <a:ext cx="1685630" cy="42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350" b="1" dirty="0"/>
                <a:t>Network Edge</a:t>
              </a:r>
            </a:p>
          </p:txBody>
        </p:sp>
      </p:grpSp>
      <p:cxnSp>
        <p:nvCxnSpPr>
          <p:cNvPr id="64" name="Straight Connector 63"/>
          <p:cNvCxnSpPr>
            <a:stCxn id="4" idx="1"/>
            <a:endCxn id="93" idx="0"/>
          </p:cNvCxnSpPr>
          <p:nvPr/>
        </p:nvCxnSpPr>
        <p:spPr>
          <a:xfrm flipH="1">
            <a:off x="3194633" y="1762314"/>
            <a:ext cx="2160010" cy="371681"/>
          </a:xfrm>
          <a:prstGeom prst="line">
            <a:avLst/>
          </a:prstGeom>
          <a:ln w="15875"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7" idx="0"/>
            <a:endCxn id="93" idx="2"/>
          </p:cNvCxnSpPr>
          <p:nvPr/>
        </p:nvCxnSpPr>
        <p:spPr>
          <a:xfrm flipV="1">
            <a:off x="3031307" y="2627088"/>
            <a:ext cx="163325" cy="1299615"/>
          </a:xfrm>
          <a:prstGeom prst="line">
            <a:avLst/>
          </a:prstGeom>
          <a:ln w="15875"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43326" y="1470028"/>
            <a:ext cx="701304" cy="700490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3867441" y="3215022"/>
            <a:ext cx="1819258" cy="768794"/>
            <a:chOff x="202960" y="4084105"/>
            <a:chExt cx="2748145" cy="1098834"/>
          </a:xfrm>
        </p:grpSpPr>
        <p:grpSp>
          <p:nvGrpSpPr>
            <p:cNvPr id="91" name="Group 90"/>
            <p:cNvGrpSpPr/>
            <p:nvPr/>
          </p:nvGrpSpPr>
          <p:grpSpPr>
            <a:xfrm>
              <a:off x="202960" y="4084105"/>
              <a:ext cx="2748145" cy="1098834"/>
              <a:chOff x="405112" y="4147605"/>
              <a:chExt cx="2672993" cy="109883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12409" y="4147605"/>
                <a:ext cx="1665696" cy="1098834"/>
                <a:chOff x="1709401" y="4222466"/>
                <a:chExt cx="1467430" cy="986060"/>
              </a:xfrm>
            </p:grpSpPr>
            <p:sp>
              <p:nvSpPr>
                <p:cNvPr id="8" name="Cloud 7"/>
                <p:cNvSpPr/>
                <p:nvPr/>
              </p:nvSpPr>
              <p:spPr>
                <a:xfrm rot="11014172">
                  <a:off x="1709401" y="4222466"/>
                  <a:ext cx="1467430" cy="986060"/>
                </a:xfrm>
                <a:prstGeom prst="cloud">
                  <a:avLst/>
                </a:prstGeom>
                <a:solidFill>
                  <a:srgbClr val="6877AF"/>
                </a:solidFill>
                <a:ln w="6350">
                  <a:solidFill>
                    <a:srgbClr val="003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26" name="Picture 25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4075" y="4422016"/>
                  <a:ext cx="801371" cy="447480"/>
                </a:xfrm>
                <a:prstGeom prst="rect">
                  <a:avLst/>
                </a:prstGeom>
              </p:spPr>
            </p:pic>
          </p:grpSp>
          <p:sp>
            <p:nvSpPr>
              <p:cNvPr id="90" name="TextBox 111"/>
              <p:cNvSpPr txBox="1">
                <a:spLocks noChangeArrowheads="1"/>
              </p:cNvSpPr>
              <p:nvPr/>
            </p:nvSpPr>
            <p:spPr bwMode="auto">
              <a:xfrm>
                <a:off x="405112" y="4509320"/>
                <a:ext cx="1161612" cy="593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50" b="1" dirty="0"/>
                  <a:t>Threat</a:t>
                </a:r>
              </a:p>
              <a:p>
                <a:pPr algn="ctr" eaLnBrk="1" hangingPunct="1"/>
                <a:r>
                  <a:rPr lang="en-US" sz="1050" b="1" dirty="0"/>
                  <a:t>Repository</a:t>
                </a:r>
              </a:p>
            </p:txBody>
          </p:sp>
        </p:grp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13139" y="4434172"/>
              <a:ext cx="663648" cy="585988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2664483" y="2133994"/>
            <a:ext cx="691242" cy="493094"/>
            <a:chOff x="2247840" y="1412241"/>
            <a:chExt cx="980601" cy="753056"/>
          </a:xfrm>
        </p:grpSpPr>
        <p:sp>
          <p:nvSpPr>
            <p:cNvPr id="61" name="TextBox 111"/>
            <p:cNvSpPr txBox="1">
              <a:spLocks noChangeArrowheads="1"/>
            </p:cNvSpPr>
            <p:nvPr/>
          </p:nvSpPr>
          <p:spPr bwMode="auto">
            <a:xfrm>
              <a:off x="2247840" y="1427828"/>
              <a:ext cx="573512" cy="45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350" b="1" dirty="0"/>
                <a:t>IPS</a:t>
              </a:r>
            </a:p>
          </p:txBody>
        </p:sp>
        <p:pic>
          <p:nvPicPr>
            <p:cNvPr id="93" name="Picture 20" descr="C:\Users\ecoffey\AppData\Local\Temp\Rar$DRa0.595\30030_Device_firewall_service_module_unknown_64.png"/>
            <p:cNvPicPr>
              <a:picLocks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92" r="18495"/>
            <a:stretch/>
          </p:blipFill>
          <p:spPr bwMode="auto">
            <a:xfrm>
              <a:off x="2771393" y="1412241"/>
              <a:ext cx="457048" cy="753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118"/>
          <p:cNvGrpSpPr/>
          <p:nvPr/>
        </p:nvGrpSpPr>
        <p:grpSpPr>
          <a:xfrm>
            <a:off x="5420842" y="3883876"/>
            <a:ext cx="1603095" cy="830139"/>
            <a:chOff x="1238579" y="3722248"/>
            <a:chExt cx="3031542" cy="1460684"/>
          </a:xfrm>
        </p:grpSpPr>
        <p:grpSp>
          <p:nvGrpSpPr>
            <p:cNvPr id="120" name="Group 119"/>
            <p:cNvGrpSpPr/>
            <p:nvPr/>
          </p:nvGrpSpPr>
          <p:grpSpPr>
            <a:xfrm>
              <a:off x="1238579" y="3722248"/>
              <a:ext cx="3031542" cy="1460684"/>
              <a:chOff x="1412411" y="3785748"/>
              <a:chExt cx="2948640" cy="1460684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1412411" y="4147600"/>
                <a:ext cx="1665697" cy="1098832"/>
                <a:chOff x="1709403" y="4222459"/>
                <a:chExt cx="1467431" cy="986058"/>
              </a:xfrm>
            </p:grpSpPr>
            <p:sp>
              <p:nvSpPr>
                <p:cNvPr id="124" name="Cloud 123"/>
                <p:cNvSpPr/>
                <p:nvPr/>
              </p:nvSpPr>
              <p:spPr>
                <a:xfrm rot="11014172">
                  <a:off x="1709403" y="4222459"/>
                  <a:ext cx="1467431" cy="986058"/>
                </a:xfrm>
                <a:prstGeom prst="cloud">
                  <a:avLst/>
                </a:prstGeom>
                <a:solidFill>
                  <a:srgbClr val="92D050"/>
                </a:solidFill>
                <a:ln w="63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125" name="Picture 124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4075" y="4422016"/>
                  <a:ext cx="801371" cy="447480"/>
                </a:xfrm>
                <a:prstGeom prst="rect">
                  <a:avLst/>
                </a:prstGeom>
              </p:spPr>
            </p:pic>
          </p:grpSp>
          <p:sp>
            <p:nvSpPr>
              <p:cNvPr id="123" name="TextBox 111"/>
              <p:cNvSpPr txBox="1">
                <a:spLocks noChangeArrowheads="1"/>
              </p:cNvSpPr>
              <p:nvPr/>
            </p:nvSpPr>
            <p:spPr bwMode="auto">
              <a:xfrm>
                <a:off x="2573687" y="3785748"/>
                <a:ext cx="1787364" cy="731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50" b="1" dirty="0"/>
                  <a:t>Shared Threat</a:t>
                </a:r>
              </a:p>
              <a:p>
                <a:pPr algn="ctr" eaLnBrk="1" hangingPunct="1"/>
                <a:r>
                  <a:rPr lang="en-US" sz="1050" b="1" dirty="0"/>
                  <a:t>Repository</a:t>
                </a:r>
              </a:p>
            </p:txBody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13139" y="4434172"/>
              <a:ext cx="663648" cy="585988"/>
            </a:xfrm>
            <a:prstGeom prst="rect">
              <a:avLst/>
            </a:prstGeom>
          </p:spPr>
        </p:pic>
      </p:grpSp>
      <p:cxnSp>
        <p:nvCxnSpPr>
          <p:cNvPr id="136" name="Straight Connector 135"/>
          <p:cNvCxnSpPr>
            <a:stCxn id="126" idx="0"/>
            <a:endCxn id="28" idx="2"/>
          </p:cNvCxnSpPr>
          <p:nvPr/>
        </p:nvCxnSpPr>
        <p:spPr>
          <a:xfrm flipH="1" flipV="1">
            <a:off x="7828680" y="3422084"/>
            <a:ext cx="334855" cy="408698"/>
          </a:xfrm>
          <a:prstGeom prst="line">
            <a:avLst/>
          </a:prstGeom>
          <a:ln w="12700"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27" idx="0"/>
            <a:endCxn id="25" idx="2"/>
          </p:cNvCxnSpPr>
          <p:nvPr/>
        </p:nvCxnSpPr>
        <p:spPr>
          <a:xfrm flipV="1">
            <a:off x="2594708" y="4586365"/>
            <a:ext cx="346414" cy="313598"/>
          </a:xfrm>
          <a:prstGeom prst="line">
            <a:avLst/>
          </a:prstGeom>
          <a:ln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Diagram 150"/>
          <p:cNvGraphicFramePr/>
          <p:nvPr>
            <p:extLst/>
          </p:nvPr>
        </p:nvGraphicFramePr>
        <p:xfrm>
          <a:off x="4274179" y="2439473"/>
          <a:ext cx="560651" cy="49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2" name="Diagram 151"/>
          <p:cNvGraphicFramePr/>
          <p:nvPr>
            <p:extLst/>
          </p:nvPr>
        </p:nvGraphicFramePr>
        <p:xfrm>
          <a:off x="5070025" y="2340830"/>
          <a:ext cx="560651" cy="49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53" name="Diagram 152"/>
          <p:cNvGraphicFramePr/>
          <p:nvPr>
            <p:extLst/>
          </p:nvPr>
        </p:nvGraphicFramePr>
        <p:xfrm>
          <a:off x="5832871" y="2423723"/>
          <a:ext cx="560651" cy="49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68" name="Curved Connector 167"/>
          <p:cNvCxnSpPr>
            <a:stCxn id="127" idx="2"/>
            <a:endCxn id="356" idx="2"/>
          </p:cNvCxnSpPr>
          <p:nvPr/>
        </p:nvCxnSpPr>
        <p:spPr>
          <a:xfrm rot="16200000" flipH="1">
            <a:off x="3860304" y="3964812"/>
            <a:ext cx="315015" cy="2846207"/>
          </a:xfrm>
          <a:prstGeom prst="curvedConnector3">
            <a:avLst>
              <a:gd name="adj1" fmla="val 132557"/>
            </a:avLst>
          </a:prstGeom>
          <a:ln>
            <a:solidFill>
              <a:srgbClr val="FF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>
            <a:stCxn id="126" idx="3"/>
            <a:endCxn id="356" idx="2"/>
          </p:cNvCxnSpPr>
          <p:nvPr/>
        </p:nvCxnSpPr>
        <p:spPr>
          <a:xfrm flipH="1">
            <a:off x="5440915" y="3996005"/>
            <a:ext cx="2837417" cy="1549418"/>
          </a:xfrm>
          <a:prstGeom prst="curvedConnector4">
            <a:avLst>
              <a:gd name="adj1" fmla="val -9779"/>
              <a:gd name="adj2" fmla="val 106935"/>
            </a:avLst>
          </a:prstGeom>
          <a:ln>
            <a:solidFill>
              <a:srgbClr val="FF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urved Connector 175"/>
          <p:cNvCxnSpPr>
            <a:stCxn id="124" idx="0"/>
            <a:endCxn id="457" idx="3"/>
          </p:cNvCxnSpPr>
          <p:nvPr/>
        </p:nvCxnSpPr>
        <p:spPr>
          <a:xfrm rot="10800000" flipV="1">
            <a:off x="4980744" y="4373614"/>
            <a:ext cx="441731" cy="13799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" idx="1"/>
            <a:endCxn id="151" idx="2"/>
          </p:cNvCxnSpPr>
          <p:nvPr/>
        </p:nvCxnSpPr>
        <p:spPr>
          <a:xfrm rot="16200000" flipV="1">
            <a:off x="4710262" y="2783116"/>
            <a:ext cx="277711" cy="58922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8" idx="1"/>
            <a:endCxn id="152" idx="2"/>
          </p:cNvCxnSpPr>
          <p:nvPr/>
        </p:nvCxnSpPr>
        <p:spPr>
          <a:xfrm rot="5400000" flipH="1" flipV="1">
            <a:off x="5057357" y="2923592"/>
            <a:ext cx="379365" cy="206621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8" idx="1"/>
            <a:endCxn id="153" idx="2"/>
          </p:cNvCxnSpPr>
          <p:nvPr/>
        </p:nvCxnSpPr>
        <p:spPr>
          <a:xfrm rot="5400000" flipH="1" flipV="1">
            <a:off x="5480226" y="2583616"/>
            <a:ext cx="296472" cy="96946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/>
          <p:cNvCxnSpPr>
            <a:stCxn id="151" idx="1"/>
            <a:endCxn id="93" idx="3"/>
          </p:cNvCxnSpPr>
          <p:nvPr/>
        </p:nvCxnSpPr>
        <p:spPr>
          <a:xfrm rot="10800000">
            <a:off x="3355722" y="2380541"/>
            <a:ext cx="918457" cy="30863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urved Connector 192"/>
          <p:cNvCxnSpPr>
            <a:stCxn id="152" idx="0"/>
            <a:endCxn id="4" idx="2"/>
          </p:cNvCxnSpPr>
          <p:nvPr/>
        </p:nvCxnSpPr>
        <p:spPr>
          <a:xfrm rot="5400000" flipH="1" flipV="1">
            <a:off x="5235268" y="2034128"/>
            <a:ext cx="421785" cy="19162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urved Connector 194"/>
          <p:cNvCxnSpPr>
            <a:stCxn id="153" idx="3"/>
            <a:endCxn id="28" idx="1"/>
          </p:cNvCxnSpPr>
          <p:nvPr/>
        </p:nvCxnSpPr>
        <p:spPr>
          <a:xfrm>
            <a:off x="6393522" y="2671918"/>
            <a:ext cx="1324192" cy="64190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111"/>
          <p:cNvSpPr txBox="1">
            <a:spLocks noChangeArrowheads="1"/>
          </p:cNvSpPr>
          <p:nvPr/>
        </p:nvSpPr>
        <p:spPr bwMode="auto">
          <a:xfrm>
            <a:off x="3611559" y="2756623"/>
            <a:ext cx="86005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/>
              <a:t>Threat Response Actuators</a:t>
            </a:r>
          </a:p>
        </p:txBody>
      </p:sp>
      <p:grpSp>
        <p:nvGrpSpPr>
          <p:cNvPr id="254" name="Group 253"/>
          <p:cNvGrpSpPr/>
          <p:nvPr/>
        </p:nvGrpSpPr>
        <p:grpSpPr>
          <a:xfrm>
            <a:off x="2479907" y="4899961"/>
            <a:ext cx="1616066" cy="673938"/>
            <a:chOff x="410115" y="3609102"/>
            <a:chExt cx="2293092" cy="955926"/>
          </a:xfrm>
        </p:grpSpPr>
        <p:grpSp>
          <p:nvGrpSpPr>
            <p:cNvPr id="150" name="Group 149"/>
            <p:cNvGrpSpPr/>
            <p:nvPr/>
          </p:nvGrpSpPr>
          <p:grpSpPr>
            <a:xfrm>
              <a:off x="410115" y="3609102"/>
              <a:ext cx="325785" cy="597782"/>
              <a:chOff x="579361" y="3123449"/>
              <a:chExt cx="325785" cy="597782"/>
            </a:xfrm>
          </p:grpSpPr>
          <p:pic>
            <p:nvPicPr>
              <p:cNvPr id="127" name="Picture 6" descr="C:\Users\ecoffey\AppData\Local\Temp\Rar$DRa0.281\Cisco Icons November\30072_Device_server_3156\Png_256\30072_Device_server_3156_unknown_25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361" y="3123449"/>
                <a:ext cx="325785" cy="468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5" name="Group 144"/>
              <p:cNvGrpSpPr/>
              <p:nvPr/>
            </p:nvGrpSpPr>
            <p:grpSpPr>
              <a:xfrm flipH="1">
                <a:off x="644624" y="3317620"/>
                <a:ext cx="255147" cy="403611"/>
                <a:chOff x="9441637" y="704393"/>
                <a:chExt cx="804148" cy="1292372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9484801" y="704393"/>
                  <a:ext cx="760984" cy="760984"/>
                  <a:chOff x="7991553" y="704392"/>
                  <a:chExt cx="2254233" cy="2254234"/>
                </a:xfrm>
              </p:grpSpPr>
              <p:sp>
                <p:nvSpPr>
                  <p:cNvPr id="148" name="Donut 147"/>
                  <p:cNvSpPr/>
                  <p:nvPr/>
                </p:nvSpPr>
                <p:spPr>
                  <a:xfrm>
                    <a:off x="7991553" y="704392"/>
                    <a:ext cx="2254233" cy="2254234"/>
                  </a:xfrm>
                  <a:prstGeom prst="donut">
                    <a:avLst>
                      <a:gd name="adj" fmla="val 13492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49" name="Picture 4" descr="ro Eyes"/>
                  <p:cNvPicPr>
                    <a:picLocks noChangeAspect="1" noChangeArrowheads="1"/>
                  </p:cNvPicPr>
                  <p:nvPr/>
                </p:nvPicPr>
                <p:blipFill>
                  <a:blip r:embed="rId2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68826" y="1161025"/>
                    <a:ext cx="1444933" cy="13827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47" name="Rectangle 146"/>
                <p:cNvSpPr/>
                <p:nvPr/>
              </p:nvSpPr>
              <p:spPr>
                <a:xfrm rot="1920000">
                  <a:off x="9441637" y="1304465"/>
                  <a:ext cx="99851" cy="6923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253" name="TextBox 111"/>
            <p:cNvSpPr txBox="1">
              <a:spLocks noChangeArrowheads="1"/>
            </p:cNvSpPr>
            <p:nvPr/>
          </p:nvSpPr>
          <p:spPr bwMode="auto">
            <a:xfrm>
              <a:off x="730712" y="3975678"/>
              <a:ext cx="1972495" cy="58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50" b="1"/>
                <a:t>Threat Detection Sensor</a:t>
              </a:r>
              <a:endParaRPr lang="en-US" sz="1050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6610812" y="4646507"/>
            <a:ext cx="1603876" cy="972714"/>
            <a:chOff x="2676742" y="5718503"/>
            <a:chExt cx="2293652" cy="1381335"/>
          </a:xfrm>
        </p:grpSpPr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3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13315" y="5840341"/>
              <a:ext cx="572255" cy="618654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3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4829" y="5848498"/>
              <a:ext cx="564709" cy="610497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3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8797" y="5836942"/>
              <a:ext cx="578543" cy="625452"/>
            </a:xfrm>
            <a:prstGeom prst="rect">
              <a:avLst/>
            </a:prstGeom>
          </p:spPr>
        </p:pic>
        <p:sp>
          <p:nvSpPr>
            <p:cNvPr id="262" name="Rectangle 261"/>
            <p:cNvSpPr/>
            <p:nvPr/>
          </p:nvSpPr>
          <p:spPr>
            <a:xfrm>
              <a:off x="2676742" y="5718503"/>
              <a:ext cx="2293652" cy="834697"/>
            </a:xfrm>
            <a:prstGeom prst="rect">
              <a:avLst/>
            </a:prstGeom>
            <a:noFill/>
            <a:ln w="1905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3" name="TextBox 111"/>
            <p:cNvSpPr txBox="1">
              <a:spLocks noChangeArrowheads="1"/>
            </p:cNvSpPr>
            <p:nvPr/>
          </p:nvSpPr>
          <p:spPr bwMode="auto">
            <a:xfrm>
              <a:off x="3006165" y="6509796"/>
              <a:ext cx="1638958" cy="59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50" b="1" dirty="0"/>
                <a:t>Partner Institutions</a:t>
              </a:r>
            </a:p>
          </p:txBody>
        </p:sp>
      </p:grpSp>
      <p:cxnSp>
        <p:nvCxnSpPr>
          <p:cNvPr id="265" name="Curved Connector 264"/>
          <p:cNvCxnSpPr>
            <a:stCxn id="262" idx="1"/>
            <a:endCxn id="124" idx="2"/>
          </p:cNvCxnSpPr>
          <p:nvPr/>
        </p:nvCxnSpPr>
        <p:spPr>
          <a:xfrm rot="10800000">
            <a:off x="6322754" y="4429796"/>
            <a:ext cx="288057" cy="51060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Group 291"/>
          <p:cNvGrpSpPr/>
          <p:nvPr/>
        </p:nvGrpSpPr>
        <p:grpSpPr>
          <a:xfrm>
            <a:off x="1383368" y="1052647"/>
            <a:ext cx="1163431" cy="877511"/>
            <a:chOff x="-11985" y="191265"/>
            <a:chExt cx="1650833" cy="1244678"/>
          </a:xfrm>
        </p:grpSpPr>
        <p:sp>
          <p:nvSpPr>
            <p:cNvPr id="279" name="Rectangle 278"/>
            <p:cNvSpPr/>
            <p:nvPr/>
          </p:nvSpPr>
          <p:spPr>
            <a:xfrm>
              <a:off x="87386" y="191265"/>
              <a:ext cx="1551462" cy="1244678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0" name="TextBox 111"/>
            <p:cNvSpPr txBox="1">
              <a:spLocks noChangeArrowheads="1"/>
            </p:cNvSpPr>
            <p:nvPr/>
          </p:nvSpPr>
          <p:spPr bwMode="auto">
            <a:xfrm>
              <a:off x="-3132" y="191265"/>
              <a:ext cx="1242909" cy="39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/>
                <a:t>Data plane</a:t>
              </a:r>
            </a:p>
          </p:txBody>
        </p:sp>
        <p:sp>
          <p:nvSpPr>
            <p:cNvPr id="281" name="TextBox 111"/>
            <p:cNvSpPr txBox="1">
              <a:spLocks noChangeArrowheads="1"/>
            </p:cNvSpPr>
            <p:nvPr/>
          </p:nvSpPr>
          <p:spPr bwMode="auto">
            <a:xfrm>
              <a:off x="-11985" y="782590"/>
              <a:ext cx="1492474" cy="39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Control </a:t>
              </a:r>
              <a:r>
                <a:rPr lang="en-US" sz="1200" b="1" dirty="0"/>
                <a:t>plane</a:t>
              </a:r>
            </a:p>
          </p:txBody>
        </p:sp>
        <p:cxnSp>
          <p:nvCxnSpPr>
            <p:cNvPr id="282" name="Straight Connector 281"/>
            <p:cNvCxnSpPr/>
            <p:nvPr/>
          </p:nvCxnSpPr>
          <p:spPr>
            <a:xfrm flipH="1" flipV="1">
              <a:off x="220083" y="657818"/>
              <a:ext cx="457200" cy="270"/>
            </a:xfrm>
            <a:prstGeom prst="line">
              <a:avLst/>
            </a:prstGeom>
            <a:ln w="15875">
              <a:miter lim="800000"/>
              <a:headEnd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H="1">
              <a:off x="945119" y="655594"/>
              <a:ext cx="457200" cy="4204"/>
            </a:xfrm>
            <a:prstGeom prst="line">
              <a:avLst/>
            </a:prstGeom>
            <a:ln w="15875">
              <a:prstDash val="sysDash"/>
              <a:miter lim="800000"/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urved Connector 287"/>
            <p:cNvCxnSpPr/>
            <p:nvPr/>
          </p:nvCxnSpPr>
          <p:spPr>
            <a:xfrm rot="10800000">
              <a:off x="207499" y="1166430"/>
              <a:ext cx="457200" cy="0"/>
            </a:xfrm>
            <a:prstGeom prst="curvedConnector3">
              <a:avLst/>
            </a:prstGeom>
            <a:ln>
              <a:solidFill>
                <a:srgbClr val="FF0000"/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oup 308"/>
          <p:cNvGrpSpPr/>
          <p:nvPr/>
        </p:nvGrpSpPr>
        <p:grpSpPr>
          <a:xfrm>
            <a:off x="5729300" y="1653279"/>
            <a:ext cx="1914026" cy="276880"/>
            <a:chOff x="4908401" y="1055866"/>
            <a:chExt cx="2715879" cy="392731"/>
          </a:xfrm>
        </p:grpSpPr>
        <p:cxnSp>
          <p:nvCxnSpPr>
            <p:cNvPr id="86" name="Straight Connector 85"/>
            <p:cNvCxnSpPr>
              <a:stCxn id="32" idx="3"/>
              <a:endCxn id="4" idx="3"/>
            </p:cNvCxnSpPr>
            <p:nvPr/>
          </p:nvCxnSpPr>
          <p:spPr>
            <a:xfrm flipH="1" flipV="1">
              <a:off x="4908401" y="1195533"/>
              <a:ext cx="2715879" cy="82212"/>
            </a:xfrm>
            <a:prstGeom prst="line">
              <a:avLst/>
            </a:prstGeom>
            <a:ln w="15875">
              <a:prstDash val="sysDash"/>
              <a:miter lim="800000"/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5" name="Picture 30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17988" y="1055866"/>
              <a:ext cx="414002" cy="392731"/>
            </a:xfrm>
            <a:prstGeom prst="rect">
              <a:avLst/>
            </a:prstGeom>
          </p:spPr>
        </p:pic>
      </p:grpSp>
      <p:grpSp>
        <p:nvGrpSpPr>
          <p:cNvPr id="310" name="Group 309"/>
          <p:cNvGrpSpPr/>
          <p:nvPr/>
        </p:nvGrpSpPr>
        <p:grpSpPr>
          <a:xfrm>
            <a:off x="7939644" y="1809706"/>
            <a:ext cx="728419" cy="1493550"/>
            <a:chOff x="8068296" y="1277746"/>
            <a:chExt cx="968097" cy="2118480"/>
          </a:xfrm>
        </p:grpSpPr>
        <p:cxnSp>
          <p:nvCxnSpPr>
            <p:cNvPr id="295" name="Curved Connector 294"/>
            <p:cNvCxnSpPr>
              <a:stCxn id="28" idx="3"/>
              <a:endCxn id="32" idx="1"/>
            </p:cNvCxnSpPr>
            <p:nvPr/>
          </p:nvCxnSpPr>
          <p:spPr>
            <a:xfrm flipV="1">
              <a:off x="8068296" y="1277746"/>
              <a:ext cx="538242" cy="2118480"/>
            </a:xfrm>
            <a:prstGeom prst="curvedConnector3">
              <a:avLst>
                <a:gd name="adj1" fmla="val 139781"/>
              </a:avLst>
            </a:prstGeom>
            <a:ln w="15875"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2391" y="2193779"/>
              <a:ext cx="414002" cy="392731"/>
            </a:xfrm>
            <a:prstGeom prst="rect">
              <a:avLst/>
            </a:prstGeom>
          </p:spPr>
        </p:pic>
      </p:grpSp>
      <p:cxnSp>
        <p:nvCxnSpPr>
          <p:cNvPr id="420" name="Curved Connector 419"/>
          <p:cNvCxnSpPr>
            <a:stCxn id="8" idx="2"/>
            <a:endCxn id="124" idx="1"/>
          </p:cNvCxnSpPr>
          <p:nvPr/>
        </p:nvCxnSpPr>
        <p:spPr>
          <a:xfrm>
            <a:off x="5682090" y="3634505"/>
            <a:ext cx="210941" cy="456289"/>
          </a:xfrm>
          <a:prstGeom prst="curvedConnector2">
            <a:avLst/>
          </a:prstGeom>
          <a:ln>
            <a:solidFill>
              <a:srgbClr val="FF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Curved Connector 444"/>
          <p:cNvCxnSpPr>
            <a:stCxn id="457" idx="0"/>
            <a:endCxn id="8" idx="3"/>
          </p:cNvCxnSpPr>
          <p:nvPr/>
        </p:nvCxnSpPr>
        <p:spPr>
          <a:xfrm rot="5400000" flipH="1" flipV="1">
            <a:off x="4809866" y="3870943"/>
            <a:ext cx="220549" cy="35705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4592674" y="5080646"/>
            <a:ext cx="1036992" cy="834566"/>
            <a:chOff x="3988284" y="5906318"/>
            <a:chExt cx="1471424" cy="1183763"/>
          </a:xfrm>
        </p:grpSpPr>
        <p:pic>
          <p:nvPicPr>
            <p:cNvPr id="356" name="Picture 20" descr="C:\Users\ecoffey\AppData\Local\Temp\Rar$DRa0.727\30078_Device_storage_array_unknown_64.png"/>
            <p:cNvPicPr>
              <a:picLocks noChangeAspect="1" noChangeArrowheads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" r="17723"/>
            <a:stretch/>
          </p:blipFill>
          <p:spPr bwMode="auto">
            <a:xfrm>
              <a:off x="4924056" y="5906318"/>
              <a:ext cx="535652" cy="65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8" name="TextBox 111"/>
            <p:cNvSpPr txBox="1">
              <a:spLocks noChangeArrowheads="1"/>
            </p:cNvSpPr>
            <p:nvPr/>
          </p:nvSpPr>
          <p:spPr bwMode="auto">
            <a:xfrm>
              <a:off x="3988284" y="6042347"/>
              <a:ext cx="1103987" cy="104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50" b="1" dirty="0"/>
                <a:t>Sensor </a:t>
              </a:r>
              <a:r>
                <a:rPr lang="en-US" sz="1050" b="1"/>
                <a:t>Data Aggregator</a:t>
              </a:r>
              <a:endParaRPr lang="en-US" sz="1050" b="1" dirty="0"/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3900596" y="4159747"/>
            <a:ext cx="1080149" cy="703727"/>
            <a:chOff x="2600457" y="4702291"/>
            <a:chExt cx="1532660" cy="998180"/>
          </a:xfrm>
        </p:grpSpPr>
        <p:grpSp>
          <p:nvGrpSpPr>
            <p:cNvPr id="459" name="Group 458"/>
            <p:cNvGrpSpPr/>
            <p:nvPr/>
          </p:nvGrpSpPr>
          <p:grpSpPr>
            <a:xfrm>
              <a:off x="3454490" y="4702291"/>
              <a:ext cx="678627" cy="998180"/>
              <a:chOff x="2400632" y="4463399"/>
              <a:chExt cx="927589" cy="1487368"/>
            </a:xfrm>
          </p:grpSpPr>
          <p:sp>
            <p:nvSpPr>
              <p:cNvPr id="457" name="Rectangle 456"/>
              <p:cNvSpPr/>
              <p:nvPr/>
            </p:nvSpPr>
            <p:spPr>
              <a:xfrm>
                <a:off x="2400632" y="4463399"/>
                <a:ext cx="927589" cy="1487368"/>
              </a:xfrm>
              <a:prstGeom prst="rect">
                <a:avLst/>
              </a:prstGeom>
              <a:solidFill>
                <a:srgbClr val="6977AF"/>
              </a:solidFill>
              <a:ln>
                <a:solidFill>
                  <a:srgbClr val="0030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453" name="Picture 452"/>
              <p:cNvPicPr>
                <a:picLocks noChangeAspect="1"/>
              </p:cNvPicPr>
              <p:nvPr/>
            </p:nvPicPr>
            <p:blipFill rotWithShape="1">
              <a:blip r:embed="rId32"/>
              <a:srcRect r="67837" b="25056"/>
              <a:stretch/>
            </p:blipFill>
            <p:spPr>
              <a:xfrm>
                <a:off x="2553618" y="4501723"/>
                <a:ext cx="627903" cy="973886"/>
              </a:xfrm>
              <a:prstGeom prst="rect">
                <a:avLst/>
              </a:prstGeom>
              <a:solidFill>
                <a:schemeClr val="bg1">
                  <a:alpha val="35000"/>
                </a:schemeClr>
              </a:solidFill>
            </p:spPr>
          </p:pic>
          <p:pic>
            <p:nvPicPr>
              <p:cNvPr id="458" name="Picture 45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654944" y="5510840"/>
                <a:ext cx="414002" cy="392731"/>
              </a:xfrm>
              <a:prstGeom prst="rect">
                <a:avLst/>
              </a:prstGeom>
            </p:spPr>
          </p:pic>
        </p:grpSp>
        <p:sp>
          <p:nvSpPr>
            <p:cNvPr id="470" name="TextBox 111"/>
            <p:cNvSpPr txBox="1">
              <a:spLocks noChangeArrowheads="1"/>
            </p:cNvSpPr>
            <p:nvPr/>
          </p:nvSpPr>
          <p:spPr bwMode="auto">
            <a:xfrm>
              <a:off x="2600457" y="4923231"/>
              <a:ext cx="951219" cy="58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50" b="1" dirty="0"/>
                <a:t>Threat</a:t>
              </a:r>
            </a:p>
            <a:p>
              <a:pPr algn="ctr" eaLnBrk="1" hangingPunct="1"/>
              <a:r>
                <a:rPr lang="en-US" sz="1050" b="1" dirty="0"/>
                <a:t>Analyzer</a:t>
              </a:r>
            </a:p>
          </p:txBody>
        </p:sp>
      </p:grpSp>
      <p:cxnSp>
        <p:nvCxnSpPr>
          <p:cNvPr id="506" name="Curved Connector 505"/>
          <p:cNvCxnSpPr>
            <a:stCxn id="356" idx="0"/>
            <a:endCxn id="457" idx="2"/>
          </p:cNvCxnSpPr>
          <p:nvPr/>
        </p:nvCxnSpPr>
        <p:spPr>
          <a:xfrm rot="16200000" flipV="1">
            <a:off x="4982678" y="4622408"/>
            <a:ext cx="217172" cy="69930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itle 1"/>
          <p:cNvSpPr txBox="1">
            <a:spLocks/>
          </p:cNvSpPr>
          <p:nvPr/>
        </p:nvSpPr>
        <p:spPr>
          <a:xfrm>
            <a:off x="203768" y="2874631"/>
            <a:ext cx="2451189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rgbClr val="001A57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z="4400"/>
              <a:t>Sharing with the Community</a:t>
            </a:r>
            <a:endParaRPr lang="en-US" sz="4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6892" y="3972708"/>
            <a:ext cx="2451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Value = 16,502 unique addresses/day shared to the group for blocking.</a:t>
            </a:r>
          </a:p>
          <a:p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2920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F2CEBD4-2C3C-5A49-8D8D-D0F4770F5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631621"/>
              </p:ext>
            </p:extLst>
          </p:nvPr>
        </p:nvGraphicFramePr>
        <p:xfrm>
          <a:off x="720437" y="1533657"/>
          <a:ext cx="7703126" cy="474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A1D9F31-A439-E14B-AC66-F0181931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666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973" y="2657318"/>
            <a:ext cx="7269480" cy="99417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1590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Threat Intelligence?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4707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7A79B1-3EE9-4241-9BBB-07DC6277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925F75-546C-6443-80AF-A28DF0A17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824891-FC4C-D54E-B978-E9523B2B7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3A4B4-5CCD-3641-A7FC-456B4C449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FF4DD-7348-3947-9FD2-269C0ECC8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3EF64-2890-EB40-877F-09C36C30D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287F8-6C96-A841-987B-2A5F1CDE5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4FDCC-0418-5941-B06B-D64BC1517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204065-27AC-A140-A3E4-6D749CC35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BF6579-9A1F-6348-AA6C-45EEC27FE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1F942E-0A77-C747-8AC3-9CBD0A55C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954D6-DFFC-B146-8929-8B7A90517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96080-9EA2-3048-8621-A3E197F50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585C2A-A666-1343-9192-14BB7BADB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4955E-8906-6343-96D5-76B93A35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CF86B-F999-DE44-B19E-6906C01BC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D8D00-5A51-514A-B64B-566BAC899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5F1581-1750-1E43-B5F3-FB0EFDA6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428EB8-023B-0A43-A013-48065D256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E54572-5DF4-644D-949E-7BCDBAF4F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8E6F6-A1F3-2842-9DFA-B66FA5840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48B66-471E-DA41-A274-49E4B424A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D97611-27C9-5845-AC5E-9CE37A427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Types of Threat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100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13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EAC87A-D32B-724D-9FA0-FA9BBDA25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A1E501-C911-C346-9C0A-989CE1108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2F276B-754D-F546-9F4F-C1B2AFAA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7260D6-0444-C142-B69E-56789EDBC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8F46B1-77DA-404E-AD57-513282C82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B768DF-BAFA-5B49-91BD-EFF06C299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25D772-B9C5-2944-BD8C-24905384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52417-CFD6-1C40-A89D-8F78F04DD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5DD08A-D6C3-F74E-9087-A9A1A2CD8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6CB5EC-B791-2247-AB07-4E053503D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04793B-6BF4-4A49-971B-FA51248C0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AEBCEF-67C6-FE4E-8169-E97EE2E3C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8472F9-B8E5-274D-B016-39470E4C0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5AD3BA-2499-0245-AE1B-432FB486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F584F4-C0C4-0D4E-A554-B17C4125A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C8D00B-3F7E-934F-BCF2-077CBD47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032E26-7C36-0040-B8A3-965C8E83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99F085-CABC-1E46-9BF3-70238AF04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0E73B-F932-5C4A-BF46-0A745661C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5E0987-58B9-C843-BDC2-367A290B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of Threat Intelligence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4624"/>
            <a:ext cx="8229600" cy="4081347"/>
          </a:xfrm>
        </p:spPr>
      </p:pic>
    </p:spTree>
    <p:extLst>
      <p:ext uri="{BB962C8B-B14F-4D97-AF65-F5344CB8AC3E}">
        <p14:creationId xmlns:p14="http://schemas.microsoft.com/office/powerpoint/2010/main" val="113475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an infrastructure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127832"/>
              </p:ext>
            </p:extLst>
          </p:nvPr>
        </p:nvGraphicFramePr>
        <p:xfrm>
          <a:off x="116378" y="1600201"/>
          <a:ext cx="89112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501" y="5368413"/>
            <a:ext cx="448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Components </a:t>
            </a:r>
            <a:r>
              <a:rPr lang="en-US"/>
              <a:t>of our network </a:t>
            </a:r>
            <a:r>
              <a:rPr lang="en-US" dirty="0"/>
              <a:t>defense program</a:t>
            </a:r>
          </a:p>
        </p:txBody>
      </p:sp>
    </p:spTree>
    <p:extLst>
      <p:ext uri="{BB962C8B-B14F-4D97-AF65-F5344CB8AC3E}">
        <p14:creationId xmlns:p14="http://schemas.microsoft.com/office/powerpoint/2010/main" val="103547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the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8" y="1417640"/>
            <a:ext cx="8229600" cy="47380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STINGAR - Sharing Threat Intelligence for Network Gatekeeping with Automated Response </a:t>
            </a:r>
          </a:p>
          <a:p>
            <a:endParaRPr lang="en-US" dirty="0"/>
          </a:p>
          <a:p>
            <a:r>
              <a:rPr lang="en-US" dirty="0"/>
              <a:t>Make use of:</a:t>
            </a:r>
          </a:p>
          <a:p>
            <a:pPr lvl="1"/>
            <a:r>
              <a:rPr lang="en-US" dirty="0"/>
              <a:t>network sensors</a:t>
            </a:r>
          </a:p>
          <a:p>
            <a:pPr lvl="1"/>
            <a:r>
              <a:rPr lang="en-US" dirty="0"/>
              <a:t>network metadata system logs files </a:t>
            </a:r>
          </a:p>
          <a:p>
            <a:r>
              <a:rPr lang="en-US" dirty="0"/>
              <a:t>To identify and block:</a:t>
            </a:r>
          </a:p>
          <a:p>
            <a:pPr lvl="1"/>
            <a:r>
              <a:rPr lang="en-US" dirty="0"/>
              <a:t>attackers </a:t>
            </a:r>
          </a:p>
          <a:p>
            <a:pPr lvl="1"/>
            <a:r>
              <a:rPr lang="en-US" dirty="0"/>
              <a:t>compromised machines and accounts</a:t>
            </a:r>
          </a:p>
          <a:p>
            <a:r>
              <a:rPr lang="en-US" dirty="0"/>
              <a:t>AND share: </a:t>
            </a:r>
          </a:p>
          <a:p>
            <a:pPr lvl="1"/>
            <a:r>
              <a:rPr lang="en-US" dirty="0"/>
              <a:t>threat intelligence with other groups</a:t>
            </a:r>
          </a:p>
        </p:txBody>
      </p:sp>
    </p:spTree>
    <p:extLst>
      <p:ext uri="{BB962C8B-B14F-4D97-AF65-F5344CB8AC3E}">
        <p14:creationId xmlns:p14="http://schemas.microsoft.com/office/powerpoint/2010/main" val="124014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a Solution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18381"/>
              </p:ext>
            </p:extLst>
          </p:nvPr>
        </p:nvGraphicFramePr>
        <p:xfrm>
          <a:off x="0" y="1041722"/>
          <a:ext cx="9144000" cy="538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68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3486740" y="898207"/>
            <a:ext cx="715260" cy="781561"/>
            <a:chOff x="2523187" y="1043293"/>
            <a:chExt cx="953460" cy="1122004"/>
          </a:xfrm>
        </p:grpSpPr>
        <p:sp>
          <p:nvSpPr>
            <p:cNvPr id="61" name="TextBox 111"/>
            <p:cNvSpPr txBox="1">
              <a:spLocks noChangeArrowheads="1"/>
            </p:cNvSpPr>
            <p:nvPr/>
          </p:nvSpPr>
          <p:spPr bwMode="auto">
            <a:xfrm>
              <a:off x="2523187" y="1043293"/>
              <a:ext cx="953460" cy="43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350" b="1" dirty="0"/>
                <a:t>IPS/IDS</a:t>
              </a:r>
            </a:p>
          </p:txBody>
        </p:sp>
        <p:pic>
          <p:nvPicPr>
            <p:cNvPr id="93" name="Picture 20" descr="C:\Users\ecoffey\AppData\Local\Temp\Rar$DRa0.595\30030_Device_firewall_service_module_unknown_64.png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92" r="18495"/>
            <a:stretch/>
          </p:blipFill>
          <p:spPr bwMode="auto">
            <a:xfrm>
              <a:off x="2771393" y="1412241"/>
              <a:ext cx="457048" cy="753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2" name="Group 291"/>
          <p:cNvGrpSpPr/>
          <p:nvPr/>
        </p:nvGrpSpPr>
        <p:grpSpPr>
          <a:xfrm>
            <a:off x="7140247" y="1154088"/>
            <a:ext cx="1378614" cy="1630451"/>
            <a:chOff x="-309779" y="191264"/>
            <a:chExt cx="2033623" cy="2440747"/>
          </a:xfrm>
        </p:grpSpPr>
        <p:sp>
          <p:nvSpPr>
            <p:cNvPr id="279" name="Rectangle 278"/>
            <p:cNvSpPr/>
            <p:nvPr/>
          </p:nvSpPr>
          <p:spPr>
            <a:xfrm>
              <a:off x="-309779" y="191264"/>
              <a:ext cx="1948627" cy="2440747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0" name="TextBox 111"/>
            <p:cNvSpPr txBox="1">
              <a:spLocks noChangeArrowheads="1"/>
            </p:cNvSpPr>
            <p:nvPr/>
          </p:nvSpPr>
          <p:spPr bwMode="auto">
            <a:xfrm>
              <a:off x="-292679" y="259263"/>
              <a:ext cx="1394449" cy="69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Normal </a:t>
              </a:r>
              <a:r>
                <a:rPr lang="en-US" sz="1200" b="1" dirty="0"/>
                <a:t>Data</a:t>
              </a:r>
            </a:p>
          </p:txBody>
        </p:sp>
        <p:sp>
          <p:nvSpPr>
            <p:cNvPr id="281" name="TextBox 111"/>
            <p:cNvSpPr txBox="1">
              <a:spLocks noChangeArrowheads="1"/>
            </p:cNvSpPr>
            <p:nvPr/>
          </p:nvSpPr>
          <p:spPr bwMode="auto">
            <a:xfrm>
              <a:off x="-308031" y="1351659"/>
              <a:ext cx="2031875" cy="41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/>
                <a:t>Threat Intelligence</a:t>
              </a:r>
            </a:p>
          </p:txBody>
        </p:sp>
        <p:cxnSp>
          <p:nvCxnSpPr>
            <p:cNvPr id="282" name="Straight Connector 281"/>
            <p:cNvCxnSpPr/>
            <p:nvPr/>
          </p:nvCxnSpPr>
          <p:spPr>
            <a:xfrm flipH="1" flipV="1">
              <a:off x="-148404" y="691731"/>
              <a:ext cx="457200" cy="269"/>
            </a:xfrm>
            <a:prstGeom prst="line">
              <a:avLst/>
            </a:prstGeom>
            <a:ln>
              <a:miter lim="800000"/>
              <a:headEnd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urved Connector 287"/>
            <p:cNvCxnSpPr/>
            <p:nvPr/>
          </p:nvCxnSpPr>
          <p:spPr>
            <a:xfrm rot="10800000">
              <a:off x="-141483" y="1809123"/>
              <a:ext cx="457200" cy="0"/>
            </a:xfrm>
            <a:prstGeom prst="curvedConnector3">
              <a:avLst/>
            </a:prstGeom>
            <a:ln>
              <a:solidFill>
                <a:srgbClr val="7030A0"/>
              </a:solidFill>
              <a:prstDash val="sys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4" name="Group 453"/>
          <p:cNvGrpSpPr/>
          <p:nvPr/>
        </p:nvGrpSpPr>
        <p:grpSpPr>
          <a:xfrm>
            <a:off x="2739173" y="965569"/>
            <a:ext cx="526747" cy="623183"/>
            <a:chOff x="679898" y="-180474"/>
            <a:chExt cx="702328" cy="830910"/>
          </a:xfrm>
        </p:grpSpPr>
        <p:sp>
          <p:nvSpPr>
            <p:cNvPr id="60" name="TextBox 111"/>
            <p:cNvSpPr txBox="1">
              <a:spLocks noChangeArrowheads="1"/>
            </p:cNvSpPr>
            <p:nvPr/>
          </p:nvSpPr>
          <p:spPr bwMode="auto">
            <a:xfrm>
              <a:off x="679898" y="-180474"/>
              <a:ext cx="70232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350" b="1" dirty="0"/>
                <a:t>Edge</a:t>
              </a:r>
            </a:p>
          </p:txBody>
        </p:sp>
        <p:pic>
          <p:nvPicPr>
            <p:cNvPr id="129" name="Picture 36" descr="Router with firew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61" y="205813"/>
              <a:ext cx="531614" cy="444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73" y="955504"/>
            <a:ext cx="2558432" cy="234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25" y="1313933"/>
            <a:ext cx="335606" cy="33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57" y="1495813"/>
            <a:ext cx="290234" cy="1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>
            <a:stCxn id="25" idx="2"/>
            <a:endCxn id="131" idx="0"/>
          </p:cNvCxnSpPr>
          <p:nvPr/>
        </p:nvCxnSpPr>
        <p:spPr>
          <a:xfrm flipH="1">
            <a:off x="5597136" y="1657263"/>
            <a:ext cx="155239" cy="416909"/>
          </a:xfrm>
          <a:prstGeom prst="line">
            <a:avLst/>
          </a:prstGeom>
          <a:ln w="19050" cmpd="dbl">
            <a:solidFill>
              <a:schemeClr val="accent6"/>
            </a:solidFill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5" idx="3"/>
            <a:endCxn id="24" idx="1"/>
          </p:cNvCxnSpPr>
          <p:nvPr/>
        </p:nvCxnSpPr>
        <p:spPr>
          <a:xfrm flipV="1">
            <a:off x="5897491" y="1482959"/>
            <a:ext cx="318335" cy="93579"/>
          </a:xfrm>
          <a:prstGeom prst="line">
            <a:avLst/>
          </a:prstGeom>
          <a:ln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1" name="Picture 3" descr="C:\Users\ecoffey\AppData\Local\Temp\Rar$DRa0.963\Cisco Icons November\30029_Device_firewall_3130\Png_256\30029_Device_firewall_3130_critical_25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58" y="2074172"/>
            <a:ext cx="274154" cy="3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/>
          <p:cNvCxnSpPr>
            <a:stCxn id="131" idx="1"/>
            <a:endCxn id="143" idx="3"/>
          </p:cNvCxnSpPr>
          <p:nvPr/>
        </p:nvCxnSpPr>
        <p:spPr>
          <a:xfrm flipH="1">
            <a:off x="5305578" y="2262875"/>
            <a:ext cx="154480" cy="337599"/>
          </a:xfrm>
          <a:prstGeom prst="line">
            <a:avLst/>
          </a:prstGeom>
          <a:ln w="19050" cmpd="dbl">
            <a:solidFill>
              <a:schemeClr val="accent6"/>
            </a:solidFill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" name="Picture 6" descr="C:\Users\ecoffey\AppData\Local\Temp\Rar$DRa0.281\Cisco Icons November\30072_Device_server_3156\Png_256\30072_Device_server_3156_unknown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40" y="2424708"/>
            <a:ext cx="244339" cy="3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TextBox 111"/>
          <p:cNvSpPr txBox="1">
            <a:spLocks noChangeArrowheads="1"/>
          </p:cNvSpPr>
          <p:nvPr/>
        </p:nvSpPr>
        <p:spPr bwMode="auto">
          <a:xfrm>
            <a:off x="7174289" y="1564379"/>
            <a:ext cx="87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/>
              <a:t>Attack Data </a:t>
            </a:r>
          </a:p>
        </p:txBody>
      </p:sp>
      <p:cxnSp>
        <p:nvCxnSpPr>
          <p:cNvPr id="159" name="Straight Connector 158"/>
          <p:cNvCxnSpPr/>
          <p:nvPr/>
        </p:nvCxnSpPr>
        <p:spPr>
          <a:xfrm flipH="1" flipV="1">
            <a:off x="7250821" y="1881959"/>
            <a:ext cx="309941" cy="180"/>
          </a:xfrm>
          <a:prstGeom prst="line">
            <a:avLst/>
          </a:prstGeom>
          <a:ln w="19050" cmpd="dbl">
            <a:solidFill>
              <a:schemeClr val="accent6"/>
            </a:solidFill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27" idx="0"/>
            <a:endCxn id="25" idx="2"/>
          </p:cNvCxnSpPr>
          <p:nvPr/>
        </p:nvCxnSpPr>
        <p:spPr>
          <a:xfrm flipH="1" flipV="1">
            <a:off x="5752375" y="1657263"/>
            <a:ext cx="294712" cy="299998"/>
          </a:xfrm>
          <a:prstGeom prst="line">
            <a:avLst/>
          </a:prstGeom>
          <a:ln w="19050" cmpd="dbl">
            <a:solidFill>
              <a:schemeClr val="accent6"/>
            </a:solidFill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6" name="Group 465"/>
          <p:cNvGrpSpPr/>
          <p:nvPr/>
        </p:nvGrpSpPr>
        <p:grpSpPr>
          <a:xfrm>
            <a:off x="1468758" y="993690"/>
            <a:ext cx="390097" cy="502123"/>
            <a:chOff x="434342" y="181919"/>
            <a:chExt cx="520129" cy="669497"/>
          </a:xfrm>
        </p:grpSpPr>
        <p:pic>
          <p:nvPicPr>
            <p:cNvPr id="166" name="Picture 3" descr="C:\Users\ecoffey\AppData\Local\Temp\Rar$DRa0.281\Cisco Icons November\30072_Device_server_3156\Png_256\30072_Device_server_3156_critical_256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2" y="181919"/>
              <a:ext cx="421123" cy="60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3109" y="419961"/>
              <a:ext cx="481362" cy="431455"/>
            </a:xfrm>
            <a:prstGeom prst="rect">
              <a:avLst/>
            </a:prstGeom>
          </p:spPr>
        </p:pic>
      </p:grpSp>
      <p:grpSp>
        <p:nvGrpSpPr>
          <p:cNvPr id="465" name="Group 464"/>
          <p:cNvGrpSpPr/>
          <p:nvPr/>
        </p:nvGrpSpPr>
        <p:grpSpPr>
          <a:xfrm>
            <a:off x="1468756" y="1972706"/>
            <a:ext cx="392550" cy="498981"/>
            <a:chOff x="434341" y="1487274"/>
            <a:chExt cx="523400" cy="665308"/>
          </a:xfrm>
        </p:grpSpPr>
        <p:pic>
          <p:nvPicPr>
            <p:cNvPr id="167" name="Picture 3" descr="C:\Users\ecoffey\AppData\Local\Temp\Rar$DRa0.281\Cisco Icons November\30072_Device_server_3156\Png_256\30072_Device_server_3156_critical_256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1" y="1487274"/>
              <a:ext cx="421123" cy="60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3109" y="1718196"/>
              <a:ext cx="484632" cy="434386"/>
            </a:xfrm>
            <a:prstGeom prst="rect">
              <a:avLst/>
            </a:prstGeom>
          </p:spPr>
        </p:pic>
      </p:grpSp>
      <p:cxnSp>
        <p:nvCxnSpPr>
          <p:cNvPr id="170" name="Straight Connector 169"/>
          <p:cNvCxnSpPr>
            <a:stCxn id="129" idx="1"/>
            <a:endCxn id="166" idx="3"/>
          </p:cNvCxnSpPr>
          <p:nvPr/>
        </p:nvCxnSpPr>
        <p:spPr>
          <a:xfrm flipH="1" flipV="1">
            <a:off x="1784600" y="1220892"/>
            <a:ext cx="1017995" cy="201126"/>
          </a:xfrm>
          <a:prstGeom prst="line">
            <a:avLst/>
          </a:prstGeom>
          <a:ln w="19050" cmpd="dbl">
            <a:solidFill>
              <a:schemeClr val="accent6"/>
            </a:solidFill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29" idx="1"/>
            <a:endCxn id="167" idx="3"/>
          </p:cNvCxnSpPr>
          <p:nvPr/>
        </p:nvCxnSpPr>
        <p:spPr>
          <a:xfrm flipH="1">
            <a:off x="1784598" y="1422019"/>
            <a:ext cx="1017996" cy="777890"/>
          </a:xfrm>
          <a:prstGeom prst="line">
            <a:avLst/>
          </a:prstGeom>
          <a:ln w="19050" cmpd="dbl">
            <a:solidFill>
              <a:schemeClr val="accent6"/>
            </a:solidFill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93" idx="1"/>
            <a:endCxn id="129" idx="3"/>
          </p:cNvCxnSpPr>
          <p:nvPr/>
        </p:nvCxnSpPr>
        <p:spPr>
          <a:xfrm flipH="1">
            <a:off x="3201305" y="1417486"/>
            <a:ext cx="471630" cy="4532"/>
          </a:xfrm>
          <a:prstGeom prst="line">
            <a:avLst/>
          </a:prstGeom>
          <a:ln w="19050" cmpd="dbl">
            <a:solidFill>
              <a:schemeClr val="accent6"/>
            </a:solidFill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5" idx="1"/>
            <a:endCxn id="93" idx="3"/>
          </p:cNvCxnSpPr>
          <p:nvPr/>
        </p:nvCxnSpPr>
        <p:spPr>
          <a:xfrm flipH="1" flipV="1">
            <a:off x="4015801" y="1417488"/>
            <a:ext cx="1591457" cy="159050"/>
          </a:xfrm>
          <a:prstGeom prst="line">
            <a:avLst/>
          </a:prstGeom>
          <a:ln w="19050" cmpd="dbl">
            <a:solidFill>
              <a:schemeClr val="accent6"/>
            </a:solidFill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11"/>
          <p:cNvSpPr txBox="1">
            <a:spLocks noChangeArrowheads="1"/>
          </p:cNvSpPr>
          <p:nvPr/>
        </p:nvSpPr>
        <p:spPr bwMode="auto">
          <a:xfrm>
            <a:off x="7143437" y="2299256"/>
            <a:ext cx="659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/>
              <a:t>Control</a:t>
            </a:r>
          </a:p>
        </p:txBody>
      </p:sp>
      <p:cxnSp>
        <p:nvCxnSpPr>
          <p:cNvPr id="183" name="Curved Connector 182"/>
          <p:cNvCxnSpPr/>
          <p:nvPr/>
        </p:nvCxnSpPr>
        <p:spPr>
          <a:xfrm rot="10800000">
            <a:off x="7249645" y="2608374"/>
            <a:ext cx="309941" cy="0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2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32" y="1661447"/>
            <a:ext cx="335606" cy="33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7" name="Straight Connector 186"/>
          <p:cNvCxnSpPr>
            <a:stCxn id="185" idx="3"/>
            <a:endCxn id="25" idx="2"/>
          </p:cNvCxnSpPr>
          <p:nvPr/>
        </p:nvCxnSpPr>
        <p:spPr>
          <a:xfrm flipV="1">
            <a:off x="5529637" y="1657262"/>
            <a:ext cx="222737" cy="173211"/>
          </a:xfrm>
          <a:prstGeom prst="line">
            <a:avLst/>
          </a:prstGeom>
          <a:ln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Curved Connector 187"/>
          <p:cNvCxnSpPr>
            <a:stCxn id="496" idx="0"/>
            <a:endCxn id="129" idx="2"/>
          </p:cNvCxnSpPr>
          <p:nvPr/>
        </p:nvCxnSpPr>
        <p:spPr>
          <a:xfrm rot="5400000" flipH="1" flipV="1">
            <a:off x="1453021" y="1942658"/>
            <a:ext cx="1902835" cy="1195024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ash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/>
          <p:cNvCxnSpPr>
            <a:stCxn id="496" idx="0"/>
            <a:endCxn id="93" idx="2"/>
          </p:cNvCxnSpPr>
          <p:nvPr/>
        </p:nvCxnSpPr>
        <p:spPr>
          <a:xfrm rot="5400000" flipH="1" flipV="1">
            <a:off x="1919738" y="1566956"/>
            <a:ext cx="1811819" cy="2037443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ash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496" idx="0"/>
            <a:endCxn id="131" idx="1"/>
          </p:cNvCxnSpPr>
          <p:nvPr/>
        </p:nvCxnSpPr>
        <p:spPr>
          <a:xfrm rot="5400000" flipH="1" flipV="1">
            <a:off x="3019137" y="1050665"/>
            <a:ext cx="1228711" cy="3653132"/>
          </a:xfrm>
          <a:prstGeom prst="curvedConnector2">
            <a:avLst/>
          </a:prstGeom>
          <a:ln>
            <a:solidFill>
              <a:srgbClr val="7030A0"/>
            </a:solidFill>
            <a:prstDash val="sysDash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stCxn id="496" idx="0"/>
            <a:endCxn id="127" idx="2"/>
          </p:cNvCxnSpPr>
          <p:nvPr/>
        </p:nvCxnSpPr>
        <p:spPr>
          <a:xfrm rot="5400000" flipH="1" flipV="1">
            <a:off x="3335609" y="780109"/>
            <a:ext cx="1182794" cy="4240160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prstDash val="sysDash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204068" y="3491586"/>
            <a:ext cx="1205716" cy="2139477"/>
            <a:chOff x="81423" y="3512448"/>
            <a:chExt cx="1607621" cy="3234580"/>
          </a:xfrm>
        </p:grpSpPr>
        <p:grpSp>
          <p:nvGrpSpPr>
            <p:cNvPr id="469" name="Group 468"/>
            <p:cNvGrpSpPr/>
            <p:nvPr/>
          </p:nvGrpSpPr>
          <p:grpSpPr>
            <a:xfrm>
              <a:off x="115265" y="3545224"/>
              <a:ext cx="1493987" cy="938272"/>
              <a:chOff x="4830766" y="5812466"/>
              <a:chExt cx="1493987" cy="938272"/>
            </a:xfrm>
          </p:grpSpPr>
          <p:pic>
            <p:nvPicPr>
              <p:cNvPr id="356" name="Picture 20" descr="C:\Users\ecoffey\AppData\Local\Temp\Rar$DRa0.727\30078_Device_storage_array_unknown_64.pn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" r="17723"/>
              <a:stretch/>
            </p:blipFill>
            <p:spPr bwMode="auto">
              <a:xfrm>
                <a:off x="5789101" y="5812466"/>
                <a:ext cx="535652" cy="65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8" name="TextBox 111"/>
              <p:cNvSpPr txBox="1">
                <a:spLocks noChangeArrowheads="1"/>
              </p:cNvSpPr>
              <p:nvPr/>
            </p:nvSpPr>
            <p:spPr bwMode="auto">
              <a:xfrm>
                <a:off x="4830766" y="5878274"/>
                <a:ext cx="1103987" cy="872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50" b="1" dirty="0"/>
                  <a:t>Sensor Data Aggregator</a:t>
                </a:r>
              </a:p>
            </p:txBody>
          </p:sp>
        </p:grpSp>
        <p:sp>
          <p:nvSpPr>
            <p:cNvPr id="496" name="Rectangle 495"/>
            <p:cNvSpPr/>
            <p:nvPr/>
          </p:nvSpPr>
          <p:spPr>
            <a:xfrm>
              <a:off x="81423" y="3512448"/>
              <a:ext cx="1607621" cy="3234580"/>
            </a:xfrm>
            <a:prstGeom prst="rect">
              <a:avLst/>
            </a:prstGeom>
            <a:noFill/>
            <a:ln w="15875">
              <a:solidFill>
                <a:srgbClr val="687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947504" y="4313698"/>
            <a:ext cx="1080361" cy="664406"/>
            <a:chOff x="2432765" y="4626689"/>
            <a:chExt cx="1440481" cy="885875"/>
          </a:xfrm>
        </p:grpSpPr>
        <p:grpSp>
          <p:nvGrpSpPr>
            <p:cNvPr id="498" name="Group 497"/>
            <p:cNvGrpSpPr/>
            <p:nvPr/>
          </p:nvGrpSpPr>
          <p:grpSpPr>
            <a:xfrm>
              <a:off x="2440923" y="4689777"/>
              <a:ext cx="1363753" cy="759701"/>
              <a:chOff x="2220746" y="3453936"/>
              <a:chExt cx="1363753" cy="759701"/>
            </a:xfrm>
          </p:grpSpPr>
          <p:grpSp>
            <p:nvGrpSpPr>
              <p:cNvPr id="459" name="Group 458"/>
              <p:cNvGrpSpPr/>
              <p:nvPr/>
            </p:nvGrpSpPr>
            <p:grpSpPr>
              <a:xfrm>
                <a:off x="3073262" y="3453936"/>
                <a:ext cx="511237" cy="759701"/>
                <a:chOff x="2400632" y="4463398"/>
                <a:chExt cx="927589" cy="1487368"/>
              </a:xfrm>
            </p:grpSpPr>
            <p:sp>
              <p:nvSpPr>
                <p:cNvPr id="457" name="Rectangle 456"/>
                <p:cNvSpPr/>
                <p:nvPr/>
              </p:nvSpPr>
              <p:spPr>
                <a:xfrm>
                  <a:off x="2400632" y="4463398"/>
                  <a:ext cx="927589" cy="1487368"/>
                </a:xfrm>
                <a:prstGeom prst="rect">
                  <a:avLst/>
                </a:prstGeom>
                <a:solidFill>
                  <a:srgbClr val="6977AF"/>
                </a:solidFill>
                <a:ln>
                  <a:solidFill>
                    <a:srgbClr val="0030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53" name="Picture 452"/>
                <p:cNvPicPr>
                  <a:picLocks noChangeAspect="1"/>
                </p:cNvPicPr>
                <p:nvPr/>
              </p:nvPicPr>
              <p:blipFill rotWithShape="1">
                <a:blip r:embed="rId13"/>
                <a:srcRect r="67837" b="25056"/>
                <a:stretch/>
              </p:blipFill>
              <p:spPr>
                <a:xfrm>
                  <a:off x="2553618" y="4501723"/>
                  <a:ext cx="627903" cy="973886"/>
                </a:xfrm>
                <a:prstGeom prst="rect">
                  <a:avLst/>
                </a:prstGeom>
                <a:solidFill>
                  <a:schemeClr val="bg1">
                    <a:alpha val="35000"/>
                  </a:schemeClr>
                </a:solidFill>
              </p:spPr>
            </p:pic>
            <p:pic>
              <p:nvPicPr>
                <p:cNvPr id="458" name="Picture 457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654944" y="5510840"/>
                  <a:ext cx="414002" cy="392731"/>
                </a:xfrm>
                <a:prstGeom prst="rect">
                  <a:avLst/>
                </a:prstGeom>
              </p:spPr>
            </p:pic>
          </p:grpSp>
          <p:sp>
            <p:nvSpPr>
              <p:cNvPr id="470" name="TextBox 111"/>
              <p:cNvSpPr txBox="1">
                <a:spLocks noChangeArrowheads="1"/>
              </p:cNvSpPr>
              <p:nvPr/>
            </p:nvSpPr>
            <p:spPr bwMode="auto">
              <a:xfrm>
                <a:off x="2220746" y="3591471"/>
                <a:ext cx="893835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50" b="1" dirty="0"/>
                  <a:t>Threat</a:t>
                </a:r>
              </a:p>
              <a:p>
                <a:pPr algn="ctr" eaLnBrk="1" hangingPunct="1"/>
                <a:r>
                  <a:rPr lang="en-US" sz="1050" b="1" dirty="0"/>
                  <a:t>Analyzer</a:t>
                </a:r>
              </a:p>
            </p:txBody>
          </p:sp>
        </p:grpSp>
        <p:sp>
          <p:nvSpPr>
            <p:cNvPr id="227" name="Rectangle 226"/>
            <p:cNvSpPr/>
            <p:nvPr/>
          </p:nvSpPr>
          <p:spPr>
            <a:xfrm>
              <a:off x="2432765" y="4626689"/>
              <a:ext cx="1440481" cy="885875"/>
            </a:xfrm>
            <a:prstGeom prst="rect">
              <a:avLst/>
            </a:prstGeom>
            <a:noFill/>
            <a:ln w="15875">
              <a:solidFill>
                <a:srgbClr val="687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38" name="Curved Connector 237"/>
          <p:cNvCxnSpPr>
            <a:stCxn id="496" idx="0"/>
            <a:endCxn id="25" idx="1"/>
          </p:cNvCxnSpPr>
          <p:nvPr/>
        </p:nvCxnSpPr>
        <p:spPr>
          <a:xfrm rot="5400000" flipH="1" flipV="1">
            <a:off x="2749567" y="633898"/>
            <a:ext cx="1915049" cy="3800330"/>
          </a:xfrm>
          <a:prstGeom prst="curvedConnector2">
            <a:avLst/>
          </a:prstGeom>
          <a:ln>
            <a:solidFill>
              <a:srgbClr val="7030A0"/>
            </a:solidFill>
            <a:prstDash val="sysDash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4532895" y="4313698"/>
            <a:ext cx="1542283" cy="664406"/>
            <a:chOff x="4468159" y="4677295"/>
            <a:chExt cx="2239198" cy="885874"/>
          </a:xfrm>
        </p:grpSpPr>
        <p:grpSp>
          <p:nvGrpSpPr>
            <p:cNvPr id="500" name="Group 499"/>
            <p:cNvGrpSpPr/>
            <p:nvPr/>
          </p:nvGrpSpPr>
          <p:grpSpPr>
            <a:xfrm>
              <a:off x="4468159" y="4764086"/>
              <a:ext cx="2173043" cy="744160"/>
              <a:chOff x="4246520" y="3448795"/>
              <a:chExt cx="2173043" cy="744160"/>
            </a:xfrm>
          </p:grpSpPr>
          <p:sp>
            <p:nvSpPr>
              <p:cNvPr id="90" name="TextBox 111"/>
              <p:cNvSpPr txBox="1">
                <a:spLocks noChangeArrowheads="1"/>
              </p:cNvSpPr>
              <p:nvPr/>
            </p:nvSpPr>
            <p:spPr bwMode="auto">
              <a:xfrm>
                <a:off x="4246520" y="3511362"/>
                <a:ext cx="1147852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50" b="1" dirty="0"/>
                  <a:t>Threat</a:t>
                </a:r>
              </a:p>
              <a:p>
                <a:pPr algn="ctr" eaLnBrk="1" hangingPunct="1"/>
                <a:r>
                  <a:rPr lang="en-US" sz="1050" b="1" dirty="0"/>
                  <a:t>Repository</a:t>
                </a:r>
              </a:p>
            </p:txBody>
          </p:sp>
          <p:grpSp>
            <p:nvGrpSpPr>
              <p:cNvPr id="499" name="Group 498"/>
              <p:cNvGrpSpPr/>
              <p:nvPr/>
            </p:nvGrpSpPr>
            <p:grpSpPr>
              <a:xfrm>
                <a:off x="5307208" y="3448795"/>
                <a:ext cx="1112355" cy="744160"/>
                <a:chOff x="5301556" y="3336318"/>
                <a:chExt cx="1501224" cy="1090783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5301556" y="3336318"/>
                  <a:ext cx="1501224" cy="1090783"/>
                  <a:chOff x="1818291" y="4227002"/>
                  <a:chExt cx="1467430" cy="986060"/>
                </a:xfrm>
              </p:grpSpPr>
              <p:sp>
                <p:nvSpPr>
                  <p:cNvPr id="8" name="Cloud 7"/>
                  <p:cNvSpPr/>
                  <p:nvPr/>
                </p:nvSpPr>
                <p:spPr>
                  <a:xfrm rot="11014172">
                    <a:off x="1818291" y="4227002"/>
                    <a:ext cx="1467430" cy="986060"/>
                  </a:xfrm>
                  <a:prstGeom prst="cloud">
                    <a:avLst/>
                  </a:prstGeom>
                  <a:solidFill>
                    <a:srgbClr val="6877AF"/>
                  </a:solidFill>
                  <a:ln w="6350">
                    <a:solidFill>
                      <a:srgbClr val="00318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pic>
                <p:nvPicPr>
                  <p:cNvPr id="26" name="Picture 25"/>
                  <p:cNvPicPr>
                    <a:picLocks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34301" y="4432914"/>
                    <a:ext cx="801371" cy="44748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998255" y="3684184"/>
                  <a:ext cx="581762" cy="581695"/>
                </a:xfrm>
                <a:prstGeom prst="rect">
                  <a:avLst/>
                </a:prstGeom>
              </p:spPr>
            </p:pic>
          </p:grpSp>
        </p:grpSp>
        <p:sp>
          <p:nvSpPr>
            <p:cNvPr id="243" name="Rectangle 242"/>
            <p:cNvSpPr/>
            <p:nvPr/>
          </p:nvSpPr>
          <p:spPr>
            <a:xfrm>
              <a:off x="4480901" y="4677295"/>
              <a:ext cx="2226456" cy="885874"/>
            </a:xfrm>
            <a:prstGeom prst="rect">
              <a:avLst/>
            </a:prstGeom>
            <a:noFill/>
            <a:ln w="15875">
              <a:solidFill>
                <a:srgbClr val="687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06393" y="3491586"/>
            <a:ext cx="1412272" cy="2139477"/>
            <a:chOff x="7179291" y="3512448"/>
            <a:chExt cx="1883029" cy="3234580"/>
          </a:xfrm>
        </p:grpSpPr>
        <p:grpSp>
          <p:nvGrpSpPr>
            <p:cNvPr id="461" name="Group 460"/>
            <p:cNvGrpSpPr/>
            <p:nvPr/>
          </p:nvGrpSpPr>
          <p:grpSpPr>
            <a:xfrm>
              <a:off x="7179291" y="3536564"/>
              <a:ext cx="1812612" cy="872464"/>
              <a:chOff x="6802600" y="3590377"/>
              <a:chExt cx="2055527" cy="872464"/>
            </a:xfrm>
          </p:grpSpPr>
          <p:graphicFrame>
            <p:nvGraphicFramePr>
              <p:cNvPr id="151" name="Diagram 150"/>
              <p:cNvGraphicFramePr/>
              <p:nvPr>
                <p:extLst/>
              </p:nvPr>
            </p:nvGraphicFramePr>
            <p:xfrm>
              <a:off x="7955987" y="3594483"/>
              <a:ext cx="902140" cy="7083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  <p:sp>
            <p:nvSpPr>
              <p:cNvPr id="239" name="TextBox 111"/>
              <p:cNvSpPr txBox="1">
                <a:spLocks noChangeArrowheads="1"/>
              </p:cNvSpPr>
              <p:nvPr/>
            </p:nvSpPr>
            <p:spPr bwMode="auto">
              <a:xfrm>
                <a:off x="6802600" y="3590377"/>
                <a:ext cx="1220361" cy="872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050" b="1" dirty="0"/>
                  <a:t>Threat Response Actuators</a:t>
                </a:r>
              </a:p>
            </p:txBody>
          </p:sp>
        </p:grpSp>
        <p:sp>
          <p:nvSpPr>
            <p:cNvPr id="244" name="Rectangle 243"/>
            <p:cNvSpPr/>
            <p:nvPr/>
          </p:nvSpPr>
          <p:spPr>
            <a:xfrm>
              <a:off x="7283843" y="3512448"/>
              <a:ext cx="1778477" cy="3234580"/>
            </a:xfrm>
            <a:prstGeom prst="rect">
              <a:avLst/>
            </a:prstGeom>
            <a:noFill/>
            <a:ln w="15875">
              <a:solidFill>
                <a:srgbClr val="687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4" name="Right Arrow 83"/>
          <p:cNvSpPr/>
          <p:nvPr/>
        </p:nvSpPr>
        <p:spPr>
          <a:xfrm>
            <a:off x="2479855" y="4477733"/>
            <a:ext cx="398711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6" name="Right Arrow 265"/>
          <p:cNvSpPr/>
          <p:nvPr/>
        </p:nvSpPr>
        <p:spPr>
          <a:xfrm>
            <a:off x="4088317" y="4477733"/>
            <a:ext cx="398711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7" name="Right Arrow 266"/>
          <p:cNvSpPr/>
          <p:nvPr/>
        </p:nvSpPr>
        <p:spPr>
          <a:xfrm>
            <a:off x="6131967" y="4477733"/>
            <a:ext cx="398711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8" name="Curved Connector 267"/>
          <p:cNvCxnSpPr>
            <a:stCxn id="244" idx="0"/>
            <a:endCxn id="143" idx="2"/>
          </p:cNvCxnSpPr>
          <p:nvPr/>
        </p:nvCxnSpPr>
        <p:spPr>
          <a:xfrm rot="16200000" flipV="1">
            <a:off x="5859900" y="2099750"/>
            <a:ext cx="715346" cy="206832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urved Connector 268"/>
          <p:cNvCxnSpPr>
            <a:stCxn id="244" idx="0"/>
            <a:endCxn id="131" idx="2"/>
          </p:cNvCxnSpPr>
          <p:nvPr/>
        </p:nvCxnSpPr>
        <p:spPr>
          <a:xfrm rot="16200000" flipV="1">
            <a:off x="5904432" y="2144282"/>
            <a:ext cx="1040008" cy="165460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urved Connector 283"/>
          <p:cNvCxnSpPr>
            <a:stCxn id="244" idx="0"/>
            <a:endCxn id="93" idx="2"/>
          </p:cNvCxnSpPr>
          <p:nvPr/>
        </p:nvCxnSpPr>
        <p:spPr>
          <a:xfrm rot="16200000" flipV="1">
            <a:off x="4642144" y="881994"/>
            <a:ext cx="1811819" cy="340736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urved Connector 288"/>
          <p:cNvCxnSpPr>
            <a:stCxn id="244" idx="0"/>
            <a:endCxn id="129" idx="2"/>
          </p:cNvCxnSpPr>
          <p:nvPr/>
        </p:nvCxnSpPr>
        <p:spPr>
          <a:xfrm rot="16200000" flipV="1">
            <a:off x="4175427" y="415276"/>
            <a:ext cx="1902835" cy="424978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111"/>
          <p:cNvSpPr txBox="1">
            <a:spLocks noChangeArrowheads="1"/>
          </p:cNvSpPr>
          <p:nvPr/>
        </p:nvSpPr>
        <p:spPr bwMode="auto">
          <a:xfrm>
            <a:off x="1245730" y="4082865"/>
            <a:ext cx="1104209" cy="253916"/>
          </a:xfrm>
          <a:prstGeom prst="rect">
            <a:avLst/>
          </a:prstGeom>
          <a:noFill/>
          <a:ln>
            <a:solidFill>
              <a:srgbClr val="6877A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/>
              <a:t>Syslog services</a:t>
            </a:r>
          </a:p>
        </p:txBody>
      </p:sp>
      <p:sp>
        <p:nvSpPr>
          <p:cNvPr id="298" name="TextBox 111"/>
          <p:cNvSpPr txBox="1">
            <a:spLocks noChangeArrowheads="1"/>
          </p:cNvSpPr>
          <p:nvPr/>
        </p:nvSpPr>
        <p:spPr bwMode="auto">
          <a:xfrm>
            <a:off x="1245730" y="4344582"/>
            <a:ext cx="1104209" cy="253916"/>
          </a:xfrm>
          <a:prstGeom prst="rect">
            <a:avLst/>
          </a:prstGeom>
          <a:noFill/>
          <a:ln>
            <a:solidFill>
              <a:srgbClr val="6877A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/>
              <a:t>Honeypot data</a:t>
            </a:r>
            <a:endParaRPr lang="en-US" sz="1050" b="1" dirty="0"/>
          </a:p>
        </p:txBody>
      </p:sp>
      <p:sp>
        <p:nvSpPr>
          <p:cNvPr id="299" name="TextBox 111"/>
          <p:cNvSpPr txBox="1">
            <a:spLocks noChangeArrowheads="1"/>
          </p:cNvSpPr>
          <p:nvPr/>
        </p:nvSpPr>
        <p:spPr bwMode="auto">
          <a:xfrm>
            <a:off x="1245730" y="4614140"/>
            <a:ext cx="1104209" cy="415498"/>
          </a:xfrm>
          <a:prstGeom prst="rect">
            <a:avLst/>
          </a:prstGeom>
          <a:noFill/>
          <a:ln>
            <a:solidFill>
              <a:srgbClr val="6877A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 err="1"/>
              <a:t>NetFlow</a:t>
            </a:r>
            <a:r>
              <a:rPr lang="en-US" sz="1050" b="1" dirty="0"/>
              <a:t> captures</a:t>
            </a:r>
          </a:p>
        </p:txBody>
      </p:sp>
      <p:sp>
        <p:nvSpPr>
          <p:cNvPr id="300" name="TextBox 111"/>
          <p:cNvSpPr txBox="1">
            <a:spLocks noChangeArrowheads="1"/>
          </p:cNvSpPr>
          <p:nvPr/>
        </p:nvSpPr>
        <p:spPr bwMode="auto">
          <a:xfrm>
            <a:off x="1242159" y="5045282"/>
            <a:ext cx="1104209" cy="253916"/>
          </a:xfrm>
          <a:prstGeom prst="rect">
            <a:avLst/>
          </a:prstGeom>
          <a:noFill/>
          <a:ln>
            <a:solidFill>
              <a:srgbClr val="6877A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1050" b="1" dirty="0"/>
              <a:t>DenyHosts data</a:t>
            </a:r>
            <a:endParaRPr lang="en-US" sz="1050" b="1" dirty="0"/>
          </a:p>
        </p:txBody>
      </p:sp>
      <p:sp>
        <p:nvSpPr>
          <p:cNvPr id="301" name="TextBox 111"/>
          <p:cNvSpPr txBox="1">
            <a:spLocks noChangeArrowheads="1"/>
          </p:cNvSpPr>
          <p:nvPr/>
        </p:nvSpPr>
        <p:spPr bwMode="auto">
          <a:xfrm>
            <a:off x="1242159" y="5315081"/>
            <a:ext cx="1104209" cy="253916"/>
          </a:xfrm>
          <a:prstGeom prst="rect">
            <a:avLst/>
          </a:prstGeom>
          <a:noFill/>
          <a:ln>
            <a:solidFill>
              <a:srgbClr val="6877A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1050" b="1" dirty="0"/>
              <a:t>IDS data</a:t>
            </a:r>
            <a:endParaRPr lang="en-US" sz="1050" b="1" dirty="0"/>
          </a:p>
        </p:txBody>
      </p:sp>
      <p:sp>
        <p:nvSpPr>
          <p:cNvPr id="302" name="TextBox 111"/>
          <p:cNvSpPr txBox="1">
            <a:spLocks noChangeArrowheads="1"/>
          </p:cNvSpPr>
          <p:nvPr/>
        </p:nvSpPr>
        <p:spPr bwMode="auto">
          <a:xfrm>
            <a:off x="6647507" y="4078646"/>
            <a:ext cx="1220274" cy="415498"/>
          </a:xfrm>
          <a:prstGeom prst="rect">
            <a:avLst/>
          </a:prstGeom>
          <a:noFill/>
          <a:ln>
            <a:solidFill>
              <a:srgbClr val="6877A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1050" b="1" dirty="0"/>
              <a:t>Host Firewall insertion</a:t>
            </a:r>
            <a:endParaRPr lang="en-US" sz="1050" b="1" dirty="0"/>
          </a:p>
        </p:txBody>
      </p:sp>
      <p:sp>
        <p:nvSpPr>
          <p:cNvPr id="320" name="TextBox 111"/>
          <p:cNvSpPr txBox="1">
            <a:spLocks noChangeArrowheads="1"/>
          </p:cNvSpPr>
          <p:nvPr/>
        </p:nvSpPr>
        <p:spPr bwMode="auto">
          <a:xfrm>
            <a:off x="6641597" y="4947042"/>
            <a:ext cx="1220274" cy="415498"/>
          </a:xfrm>
          <a:prstGeom prst="rect">
            <a:avLst/>
          </a:prstGeom>
          <a:noFill/>
          <a:ln>
            <a:solidFill>
              <a:srgbClr val="6877A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1050" b="1" dirty="0"/>
              <a:t>“Black hole” routing</a:t>
            </a:r>
            <a:endParaRPr lang="en-US" sz="1050" b="1" dirty="0"/>
          </a:p>
        </p:txBody>
      </p:sp>
      <p:sp>
        <p:nvSpPr>
          <p:cNvPr id="321" name="TextBox 111"/>
          <p:cNvSpPr txBox="1">
            <a:spLocks noChangeArrowheads="1"/>
          </p:cNvSpPr>
          <p:nvPr/>
        </p:nvSpPr>
        <p:spPr bwMode="auto">
          <a:xfrm>
            <a:off x="6641597" y="5369844"/>
            <a:ext cx="1220274" cy="253916"/>
          </a:xfrm>
          <a:prstGeom prst="rect">
            <a:avLst/>
          </a:prstGeom>
          <a:noFill/>
          <a:ln>
            <a:solidFill>
              <a:srgbClr val="6877A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1050" b="1" dirty="0"/>
              <a:t>IPS insertion</a:t>
            </a:r>
            <a:endParaRPr lang="en-US" sz="1050" b="1" dirty="0"/>
          </a:p>
        </p:txBody>
      </p:sp>
      <p:sp>
        <p:nvSpPr>
          <p:cNvPr id="322" name="TextBox 111"/>
          <p:cNvSpPr txBox="1">
            <a:spLocks noChangeArrowheads="1"/>
          </p:cNvSpPr>
          <p:nvPr/>
        </p:nvSpPr>
        <p:spPr bwMode="auto">
          <a:xfrm>
            <a:off x="6645010" y="4505356"/>
            <a:ext cx="1220274" cy="415498"/>
          </a:xfrm>
          <a:prstGeom prst="rect">
            <a:avLst/>
          </a:prstGeom>
          <a:noFill/>
          <a:ln>
            <a:solidFill>
              <a:srgbClr val="6877A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s-IS" sz="1050" b="1" dirty="0"/>
              <a:t>Network Firewall insertion</a:t>
            </a:r>
            <a:endParaRPr lang="en-US" sz="105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897494" y="1957259"/>
            <a:ext cx="894669" cy="668731"/>
            <a:chOff x="7863321" y="1466680"/>
            <a:chExt cx="1192891" cy="891641"/>
          </a:xfrm>
        </p:grpSpPr>
        <p:grpSp>
          <p:nvGrpSpPr>
            <p:cNvPr id="41" name="Group 40"/>
            <p:cNvGrpSpPr/>
            <p:nvPr/>
          </p:nvGrpSpPr>
          <p:grpSpPr>
            <a:xfrm>
              <a:off x="7863321" y="1466680"/>
              <a:ext cx="491551" cy="695922"/>
              <a:chOff x="261159" y="5661024"/>
              <a:chExt cx="491551" cy="695922"/>
            </a:xfrm>
          </p:grpSpPr>
          <p:pic>
            <p:nvPicPr>
              <p:cNvPr id="127" name="Picture 6" descr="C:\Users\ecoffey\AppData\Local\Temp\Rar$DRa0.281\Cisco Icons November\30072_Device_server_3156\Png_256\30072_Device_server_3156_unknown_256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726" y="5661024"/>
                <a:ext cx="325785" cy="468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1159" y="5795173"/>
                <a:ext cx="491551" cy="561773"/>
              </a:xfrm>
              <a:prstGeom prst="rect">
                <a:avLst/>
              </a:prstGeom>
            </p:spPr>
          </p:pic>
        </p:grpSp>
        <p:sp>
          <p:nvSpPr>
            <p:cNvPr id="97" name="TextBox 111"/>
            <p:cNvSpPr txBox="1">
              <a:spLocks noChangeArrowheads="1"/>
            </p:cNvSpPr>
            <p:nvPr/>
          </p:nvSpPr>
          <p:spPr bwMode="auto">
            <a:xfrm>
              <a:off x="7867340" y="1958212"/>
              <a:ext cx="1188872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350" b="1"/>
                <a:t>Honeypot</a:t>
              </a:r>
              <a:endParaRPr lang="en-US" sz="1350" b="1" dirty="0"/>
            </a:p>
          </p:txBody>
        </p:sp>
      </p:grpSp>
      <p:cxnSp>
        <p:nvCxnSpPr>
          <p:cNvPr id="99" name="Curved Connector 98"/>
          <p:cNvCxnSpPr/>
          <p:nvPr/>
        </p:nvCxnSpPr>
        <p:spPr>
          <a:xfrm flipV="1">
            <a:off x="1858855" y="2608374"/>
            <a:ext cx="3202385" cy="883212"/>
          </a:xfrm>
          <a:prstGeom prst="curvedConnector3">
            <a:avLst>
              <a:gd name="adj1" fmla="val -2309"/>
            </a:avLst>
          </a:prstGeom>
          <a:ln>
            <a:solidFill>
              <a:srgbClr val="7030A0"/>
            </a:solidFill>
            <a:prstDash val="sysDash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3920" y="2771905"/>
            <a:ext cx="1275426" cy="50783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Data </a:t>
            </a:r>
            <a:r>
              <a:rPr lang="en-US" sz="1350">
                <a:solidFill>
                  <a:schemeClr val="bg1"/>
                </a:solidFill>
              </a:rPr>
              <a:t>collected near-real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112" y="3442376"/>
            <a:ext cx="2000468" cy="71558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Analysis occurs between 1 min (most sources) and 5 min (network flow data)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496218" y="5107141"/>
            <a:ext cx="1620236" cy="50783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solidFill>
                  <a:schemeClr val="bg1"/>
                </a:solidFill>
              </a:rPr>
              <a:t>Block lists generated every 3 minutes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104" name="Curved Connector 103"/>
          <p:cNvCxnSpPr>
            <a:stCxn id="320" idx="1"/>
          </p:cNvCxnSpPr>
          <p:nvPr/>
        </p:nvCxnSpPr>
        <p:spPr>
          <a:xfrm rot="10800000">
            <a:off x="6046245" y="2295523"/>
            <a:ext cx="595352" cy="2859268"/>
          </a:xfrm>
          <a:prstGeom prst="curvedConnector2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90550" y="5022199"/>
            <a:ext cx="1011836" cy="300082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&lt; 3 seconds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097149" y="5346760"/>
            <a:ext cx="1011836" cy="300082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30 min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075729" y="4123332"/>
            <a:ext cx="1011836" cy="715581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Planned</a:t>
            </a:r>
          </a:p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5FA7C2A-F0B4-405E-9C7C-9C408B5FD506}"/>
              </a:ext>
            </a:extLst>
          </p:cNvPr>
          <p:cNvCxnSpPr>
            <a:cxnSpLocks/>
            <a:stCxn id="129" idx="0"/>
          </p:cNvCxnSpPr>
          <p:nvPr/>
        </p:nvCxnSpPr>
        <p:spPr>
          <a:xfrm flipV="1">
            <a:off x="3001951" y="683069"/>
            <a:ext cx="703858" cy="572215"/>
          </a:xfrm>
          <a:prstGeom prst="line">
            <a:avLst/>
          </a:prstGeom>
          <a:ln w="19050" cmpd="dbl">
            <a:solidFill>
              <a:schemeClr val="accent6"/>
            </a:solidFill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0" name="Picture 12">
            <a:extLst>
              <a:ext uri="{FF2B5EF4-FFF2-40B4-BE49-F238E27FC236}">
                <a16:creationId xmlns:a16="http://schemas.microsoft.com/office/drawing/2014/main" id="{A20C455A-81D5-4927-AD3F-D91F3508BD2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20" y="33116"/>
            <a:ext cx="1861629" cy="8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393141F3-B3B1-4849-8888-9C171D15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578" y="131049"/>
            <a:ext cx="7200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350" b="1" dirty="0"/>
              <a:t>Science</a:t>
            </a:r>
          </a:p>
          <a:p>
            <a:pPr algn="ctr" eaLnBrk="1" hangingPunct="1"/>
            <a:r>
              <a:rPr lang="en-US" sz="1350" b="1" dirty="0"/>
              <a:t>DMZ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725BD9D-4B21-4E80-93AB-5856084B71DD}"/>
              </a:ext>
            </a:extLst>
          </p:cNvPr>
          <p:cNvGrpSpPr/>
          <p:nvPr/>
        </p:nvGrpSpPr>
        <p:grpSpPr>
          <a:xfrm>
            <a:off x="3822846" y="213069"/>
            <a:ext cx="1105348" cy="539654"/>
            <a:chOff x="7863321" y="1443064"/>
            <a:chExt cx="1473796" cy="719538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E0C30C0-EE98-4349-8F6D-87C7C445A10E}"/>
                </a:ext>
              </a:extLst>
            </p:cNvPr>
            <p:cNvGrpSpPr/>
            <p:nvPr/>
          </p:nvGrpSpPr>
          <p:grpSpPr>
            <a:xfrm>
              <a:off x="7863321" y="1466680"/>
              <a:ext cx="491551" cy="695922"/>
              <a:chOff x="261159" y="5661024"/>
              <a:chExt cx="491551" cy="695922"/>
            </a:xfrm>
          </p:grpSpPr>
          <p:pic>
            <p:nvPicPr>
              <p:cNvPr id="105" name="Picture 6" descr="C:\Users\ecoffey\AppData\Local\Temp\Rar$DRa0.281\Cisco Icons November\30072_Device_server_3156\Png_256\30072_Device_server_3156_unknown_256.png">
                <a:extLst>
                  <a:ext uri="{FF2B5EF4-FFF2-40B4-BE49-F238E27FC236}">
                    <a16:creationId xmlns:a16="http://schemas.microsoft.com/office/drawing/2014/main" id="{83AC2C55-3D5D-4305-B10A-E76D063559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726" y="5661024"/>
                <a:ext cx="325785" cy="468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30115009-709B-43E2-9FD3-04AD6F0E9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1159" y="5795173"/>
                <a:ext cx="491551" cy="561773"/>
              </a:xfrm>
              <a:prstGeom prst="rect">
                <a:avLst/>
              </a:prstGeom>
            </p:spPr>
          </p:pic>
        </p:grpSp>
        <p:sp>
          <p:nvSpPr>
            <p:cNvPr id="103" name="TextBox 111">
              <a:extLst>
                <a:ext uri="{FF2B5EF4-FFF2-40B4-BE49-F238E27FC236}">
                  <a16:creationId xmlns:a16="http://schemas.microsoft.com/office/drawing/2014/main" id="{E9DEB9E2-A64D-4227-AF7C-21AB8FADF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245" y="1443064"/>
              <a:ext cx="1188872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350" b="1" dirty="0"/>
                <a:t>Honeypot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0B50FB1-D074-48A0-B285-C808F2412005}"/>
              </a:ext>
            </a:extLst>
          </p:cNvPr>
          <p:cNvCxnSpPr>
            <a:cxnSpLocks/>
          </p:cNvCxnSpPr>
          <p:nvPr/>
        </p:nvCxnSpPr>
        <p:spPr>
          <a:xfrm flipH="1" flipV="1">
            <a:off x="4811529" y="805254"/>
            <a:ext cx="943469" cy="727061"/>
          </a:xfrm>
          <a:prstGeom prst="line">
            <a:avLst/>
          </a:prstGeom>
          <a:ln w="19050" cmpd="dbl">
            <a:solidFill>
              <a:schemeClr val="accent6"/>
            </a:solidFill>
            <a:miter lim="800000"/>
            <a:headEnd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11"/>
          <p:cNvSpPr txBox="1">
            <a:spLocks noChangeArrowheads="1"/>
          </p:cNvSpPr>
          <p:nvPr/>
        </p:nvSpPr>
        <p:spPr bwMode="auto">
          <a:xfrm>
            <a:off x="5376996" y="1051708"/>
            <a:ext cx="8074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350" b="1" dirty="0"/>
              <a:t>Campus</a:t>
            </a:r>
          </a:p>
          <a:p>
            <a:pPr algn="ctr" eaLnBrk="1" hangingPunct="1"/>
            <a:r>
              <a:rPr lang="en-US" sz="1350" b="1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5074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266" grpId="0" animBg="1"/>
      <p:bldP spid="267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20" grpId="0" animBg="1"/>
      <p:bldP spid="320" grpId="1" animBg="1"/>
      <p:bldP spid="320" grpId="2" animBg="1"/>
      <p:bldP spid="321" grpId="0" animBg="1"/>
      <p:bldP spid="322" grpId="0" animBg="1"/>
      <p:bldP spid="2" grpId="0" animBg="1"/>
      <p:bldP spid="3" grpId="0" animBg="1"/>
      <p:bldP spid="96" grpId="0" animBg="1"/>
      <p:bldP spid="14" grpId="0" animBg="1"/>
      <p:bldP spid="14" grpId="1" animBg="1"/>
      <p:bldP spid="14" grpId="2" animBg="1"/>
      <p:bldP spid="108" grpId="0" animBg="1"/>
      <p:bldP spid="111" grpId="0" animBg="1"/>
    </p:bldLst>
  </p:timing>
</p:sld>
</file>

<file path=ppt/theme/theme1.xml><?xml version="1.0" encoding="utf-8"?>
<a:theme xmlns:a="http://schemas.openxmlformats.org/drawingml/2006/main" name="16x9_duke_ppt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16x9_duke_ppt_3</Template>
  <TotalTime>3701</TotalTime>
  <Words>725</Words>
  <Application>Microsoft Macintosh PowerPoint</Application>
  <PresentationFormat>On-screen Show (4:3)</PresentationFormat>
  <Paragraphs>215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Helvetica</vt:lpstr>
      <vt:lpstr>Helvetica Neue</vt:lpstr>
      <vt:lpstr>Mangal</vt:lpstr>
      <vt:lpstr>16x9_duke_ppt_3</vt:lpstr>
      <vt:lpstr>Shared Threat Intelligence for Network Gatekeeping with Automated Response</vt:lpstr>
      <vt:lpstr>What we’re covering</vt:lpstr>
      <vt:lpstr>What is Threat Intelligence?</vt:lpstr>
      <vt:lpstr>Common Types of Threat Data</vt:lpstr>
      <vt:lpstr>Sample of Threat Intelligence</vt:lpstr>
      <vt:lpstr>Constructing an infrastructure</vt:lpstr>
      <vt:lpstr>Evolving the approach</vt:lpstr>
      <vt:lpstr>Automating a Solution</vt:lpstr>
      <vt:lpstr>PowerPoint Presentation</vt:lpstr>
      <vt:lpstr>Honeypots</vt:lpstr>
      <vt:lpstr>Honeypot Statistics</vt:lpstr>
      <vt:lpstr>Attack Statistics</vt:lpstr>
      <vt:lpstr>PowerPoint Presentation</vt:lpstr>
      <vt:lpstr>Attack details</vt:lpstr>
      <vt:lpstr>Why not just run Honeypots?</vt:lpstr>
      <vt:lpstr>Honeypots Ready to Deploy</vt:lpstr>
      <vt:lpstr>Honeypots ready for alpha testers</vt:lpstr>
      <vt:lpstr>CHN – Current Architecture</vt:lpstr>
      <vt:lpstr>CHN – Future Architecture</vt:lpstr>
      <vt:lpstr>Integrating CHN with Other Applications</vt:lpstr>
      <vt:lpstr>Impact: Connections Dropped</vt:lpstr>
      <vt:lpstr>Impact: Alert Data</vt:lpstr>
      <vt:lpstr>Community sharing of intelligence</vt:lpstr>
      <vt:lpstr>PowerPoint Presentation</vt:lpstr>
      <vt:lpstr>Next Steps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J. Orlikowski</dc:creator>
  <cp:lastModifiedBy>Microsoft Office User</cp:lastModifiedBy>
  <cp:revision>110</cp:revision>
  <dcterms:created xsi:type="dcterms:W3CDTF">2017-02-26T23:27:25Z</dcterms:created>
  <dcterms:modified xsi:type="dcterms:W3CDTF">2018-08-13T22:16:39Z</dcterms:modified>
</cp:coreProperties>
</file>